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2" r:id="rId2"/>
  </p:sldMasterIdLst>
  <p:notesMasterIdLst>
    <p:notesMasterId r:id="rId25"/>
  </p:notesMasterIdLst>
  <p:sldIdLst>
    <p:sldId id="256" r:id="rId3"/>
    <p:sldId id="257" r:id="rId4"/>
    <p:sldId id="266" r:id="rId5"/>
    <p:sldId id="258" r:id="rId6"/>
    <p:sldId id="259" r:id="rId7"/>
    <p:sldId id="267" r:id="rId8"/>
    <p:sldId id="268" r:id="rId9"/>
    <p:sldId id="269" r:id="rId10"/>
    <p:sldId id="270" r:id="rId11"/>
    <p:sldId id="260" r:id="rId12"/>
    <p:sldId id="261" r:id="rId13"/>
    <p:sldId id="271" r:id="rId14"/>
    <p:sldId id="272" r:id="rId15"/>
    <p:sldId id="263" r:id="rId16"/>
    <p:sldId id="273" r:id="rId17"/>
    <p:sldId id="274" r:id="rId18"/>
    <p:sldId id="280" r:id="rId19"/>
    <p:sldId id="275" r:id="rId20"/>
    <p:sldId id="276" r:id="rId21"/>
    <p:sldId id="277" r:id="rId22"/>
    <p:sldId id="278" r:id="rId23"/>
    <p:sldId id="279" r:id="rId24"/>
  </p:sldIdLst>
  <p:sldSz cx="9144000" cy="5143500" type="screen16x9"/>
  <p:notesSz cx="6858000" cy="9144000"/>
  <p:embeddedFontLst>
    <p:embeddedFont>
      <p:font typeface="Dosis" panose="020B0604020202020204" charset="0"/>
      <p:regular r:id="rId26"/>
      <p:bold r:id="rId27"/>
    </p:embeddedFont>
    <p:embeddedFont>
      <p:font typeface="Old Standard TT" panose="020B0604020202020204" charset="0"/>
      <p:regular r:id="rId28"/>
      <p:bold r:id="rId29"/>
      <p: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5" roundtripDataSignature="AMtx7mg3kqXv7z396Ho8vKKDshLNJVZ0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customschemas.google.com/relationships/presentationmetadata" Target="metadata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" name="Google Shape;2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Jeff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Andrew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Andrew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Andrew</a:t>
            </a:r>
          </a:p>
        </p:txBody>
      </p:sp>
    </p:spTree>
    <p:extLst>
      <p:ext uri="{BB962C8B-B14F-4D97-AF65-F5344CB8AC3E}">
        <p14:creationId xmlns:p14="http://schemas.microsoft.com/office/powerpoint/2010/main" val="1104863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Andrew</a:t>
            </a:r>
          </a:p>
        </p:txBody>
      </p:sp>
    </p:spTree>
    <p:extLst>
      <p:ext uri="{BB962C8B-B14F-4D97-AF65-F5344CB8AC3E}">
        <p14:creationId xmlns:p14="http://schemas.microsoft.com/office/powerpoint/2010/main" val="2287109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Vineet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Vineet</a:t>
            </a:r>
          </a:p>
        </p:txBody>
      </p:sp>
    </p:spTree>
    <p:extLst>
      <p:ext uri="{BB962C8B-B14F-4D97-AF65-F5344CB8AC3E}">
        <p14:creationId xmlns:p14="http://schemas.microsoft.com/office/powerpoint/2010/main" val="2984651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Vineet</a:t>
            </a:r>
          </a:p>
        </p:txBody>
      </p:sp>
    </p:spTree>
    <p:extLst>
      <p:ext uri="{BB962C8B-B14F-4D97-AF65-F5344CB8AC3E}">
        <p14:creationId xmlns:p14="http://schemas.microsoft.com/office/powerpoint/2010/main" val="19420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Vineet</a:t>
            </a:r>
          </a:p>
        </p:txBody>
      </p:sp>
    </p:spTree>
    <p:extLst>
      <p:ext uri="{BB962C8B-B14F-4D97-AF65-F5344CB8AC3E}">
        <p14:creationId xmlns:p14="http://schemas.microsoft.com/office/powerpoint/2010/main" val="11759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Adam</a:t>
            </a:r>
          </a:p>
        </p:txBody>
      </p:sp>
    </p:spTree>
    <p:extLst>
      <p:ext uri="{BB962C8B-B14F-4D97-AF65-F5344CB8AC3E}">
        <p14:creationId xmlns:p14="http://schemas.microsoft.com/office/powerpoint/2010/main" val="27514394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Adam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86767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Jeff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Adam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33848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Adam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887573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a6784558a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a6784558a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Jeff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7999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Jeff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Howard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Howard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7664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Howard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2040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Howard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6099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Howard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7873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 rot="10800000">
            <a:off x="-150" y="4156675"/>
            <a:ext cx="9144000" cy="27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2"/>
          <p:cNvSpPr/>
          <p:nvPr/>
        </p:nvSpPr>
        <p:spPr>
          <a:xfrm flipH="1">
            <a:off x="-150" y="0"/>
            <a:ext cx="9144000" cy="415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685800" y="2525225"/>
            <a:ext cx="5309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9639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82253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3635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7980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5257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3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3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body" idx="1"/>
          </p:nvPr>
        </p:nvSpPr>
        <p:spPr>
          <a:xfrm>
            <a:off x="844425" y="1534257"/>
            <a:ext cx="2804700" cy="3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body" idx="2"/>
          </p:nvPr>
        </p:nvSpPr>
        <p:spPr>
          <a:xfrm>
            <a:off x="3818123" y="1534257"/>
            <a:ext cx="2804700" cy="3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4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⬞"/>
              <a:defRPr sz="2400"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5935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3552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797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401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6042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8458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osis"/>
              <a:buNone/>
              <a:defRPr sz="2400" b="0" i="0" u="none" strike="noStrike" cap="non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▹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▸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⬩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⬞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7248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oQP-EoyfeS0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youtu.be/MbYwD7m_LXU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1"/>
          <p:cNvGrpSpPr/>
          <p:nvPr/>
        </p:nvGrpSpPr>
        <p:grpSpPr>
          <a:xfrm>
            <a:off x="6533473" y="417731"/>
            <a:ext cx="2120985" cy="4361089"/>
            <a:chOff x="5160100" y="1609475"/>
            <a:chExt cx="975300" cy="2005375"/>
          </a:xfrm>
        </p:grpSpPr>
        <p:sp>
          <p:nvSpPr>
            <p:cNvPr id="31" name="Google Shape;31;p1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20115" y="366"/>
                  </a:moveTo>
                  <a:lnTo>
                    <a:pt x="20725" y="488"/>
                  </a:lnTo>
                  <a:lnTo>
                    <a:pt x="21274" y="731"/>
                  </a:lnTo>
                  <a:lnTo>
                    <a:pt x="21822" y="1036"/>
                  </a:lnTo>
                  <a:lnTo>
                    <a:pt x="22127" y="1219"/>
                  </a:lnTo>
                  <a:lnTo>
                    <a:pt x="22371" y="1524"/>
                  </a:lnTo>
                  <a:lnTo>
                    <a:pt x="22554" y="1768"/>
                  </a:lnTo>
                  <a:lnTo>
                    <a:pt x="22736" y="2072"/>
                  </a:lnTo>
                  <a:lnTo>
                    <a:pt x="23041" y="2743"/>
                  </a:lnTo>
                  <a:lnTo>
                    <a:pt x="23163" y="3413"/>
                  </a:lnTo>
                  <a:lnTo>
                    <a:pt x="23285" y="4206"/>
                  </a:lnTo>
                  <a:lnTo>
                    <a:pt x="23346" y="4998"/>
                  </a:lnTo>
                  <a:lnTo>
                    <a:pt x="23285" y="5791"/>
                  </a:lnTo>
                  <a:lnTo>
                    <a:pt x="23163" y="6583"/>
                  </a:lnTo>
                  <a:lnTo>
                    <a:pt x="22858" y="7924"/>
                  </a:lnTo>
                  <a:lnTo>
                    <a:pt x="22615" y="8533"/>
                  </a:lnTo>
                  <a:lnTo>
                    <a:pt x="22371" y="9204"/>
                  </a:lnTo>
                  <a:lnTo>
                    <a:pt x="22310" y="9326"/>
                  </a:lnTo>
                  <a:lnTo>
                    <a:pt x="22188" y="9509"/>
                  </a:lnTo>
                  <a:lnTo>
                    <a:pt x="21883" y="9752"/>
                  </a:lnTo>
                  <a:lnTo>
                    <a:pt x="21152" y="10179"/>
                  </a:lnTo>
                  <a:lnTo>
                    <a:pt x="20420" y="10606"/>
                  </a:lnTo>
                  <a:lnTo>
                    <a:pt x="19994" y="10789"/>
                  </a:lnTo>
                  <a:lnTo>
                    <a:pt x="19567" y="10850"/>
                  </a:lnTo>
                  <a:lnTo>
                    <a:pt x="19201" y="10850"/>
                  </a:lnTo>
                  <a:lnTo>
                    <a:pt x="18774" y="10667"/>
                  </a:lnTo>
                  <a:lnTo>
                    <a:pt x="17982" y="10240"/>
                  </a:lnTo>
                  <a:lnTo>
                    <a:pt x="17251" y="9813"/>
                  </a:lnTo>
                  <a:lnTo>
                    <a:pt x="16946" y="9570"/>
                  </a:lnTo>
                  <a:lnTo>
                    <a:pt x="16763" y="9387"/>
                  </a:lnTo>
                  <a:lnTo>
                    <a:pt x="16702" y="9265"/>
                  </a:lnTo>
                  <a:lnTo>
                    <a:pt x="16519" y="8777"/>
                  </a:lnTo>
                  <a:lnTo>
                    <a:pt x="16336" y="8351"/>
                  </a:lnTo>
                  <a:lnTo>
                    <a:pt x="16093" y="7497"/>
                  </a:lnTo>
                  <a:lnTo>
                    <a:pt x="15910" y="6705"/>
                  </a:lnTo>
                  <a:lnTo>
                    <a:pt x="15788" y="5912"/>
                  </a:lnTo>
                  <a:lnTo>
                    <a:pt x="15727" y="5120"/>
                  </a:lnTo>
                  <a:lnTo>
                    <a:pt x="15727" y="4328"/>
                  </a:lnTo>
                  <a:lnTo>
                    <a:pt x="15849" y="3474"/>
                  </a:lnTo>
                  <a:lnTo>
                    <a:pt x="15971" y="2804"/>
                  </a:lnTo>
                  <a:lnTo>
                    <a:pt x="16275" y="2194"/>
                  </a:lnTo>
                  <a:lnTo>
                    <a:pt x="16641" y="1585"/>
                  </a:lnTo>
                  <a:lnTo>
                    <a:pt x="16824" y="1341"/>
                  </a:lnTo>
                  <a:lnTo>
                    <a:pt x="17129" y="1097"/>
                  </a:lnTo>
                  <a:lnTo>
                    <a:pt x="17677" y="731"/>
                  </a:lnTo>
                  <a:lnTo>
                    <a:pt x="18226" y="549"/>
                  </a:lnTo>
                  <a:lnTo>
                    <a:pt x="18896" y="427"/>
                  </a:lnTo>
                  <a:lnTo>
                    <a:pt x="19506" y="366"/>
                  </a:lnTo>
                  <a:close/>
                  <a:moveTo>
                    <a:pt x="27491" y="19566"/>
                  </a:moveTo>
                  <a:lnTo>
                    <a:pt x="27491" y="19566"/>
                  </a:lnTo>
                  <a:lnTo>
                    <a:pt x="27491" y="19566"/>
                  </a:lnTo>
                  <a:close/>
                  <a:moveTo>
                    <a:pt x="19323" y="32732"/>
                  </a:moveTo>
                  <a:lnTo>
                    <a:pt x="19201" y="32854"/>
                  </a:lnTo>
                  <a:lnTo>
                    <a:pt x="19140" y="33037"/>
                  </a:lnTo>
                  <a:lnTo>
                    <a:pt x="19140" y="33219"/>
                  </a:lnTo>
                  <a:lnTo>
                    <a:pt x="19201" y="33341"/>
                  </a:lnTo>
                  <a:lnTo>
                    <a:pt x="19262" y="33463"/>
                  </a:lnTo>
                  <a:lnTo>
                    <a:pt x="19567" y="33463"/>
                  </a:lnTo>
                  <a:lnTo>
                    <a:pt x="19628" y="33341"/>
                  </a:lnTo>
                  <a:lnTo>
                    <a:pt x="19689" y="33280"/>
                  </a:lnTo>
                  <a:lnTo>
                    <a:pt x="19628" y="33097"/>
                  </a:lnTo>
                  <a:lnTo>
                    <a:pt x="19567" y="33280"/>
                  </a:lnTo>
                  <a:lnTo>
                    <a:pt x="19445" y="33280"/>
                  </a:lnTo>
                  <a:lnTo>
                    <a:pt x="19384" y="33097"/>
                  </a:lnTo>
                  <a:lnTo>
                    <a:pt x="19384" y="32915"/>
                  </a:lnTo>
                  <a:lnTo>
                    <a:pt x="19384" y="32854"/>
                  </a:lnTo>
                  <a:lnTo>
                    <a:pt x="19506" y="32793"/>
                  </a:lnTo>
                  <a:lnTo>
                    <a:pt x="19384" y="32732"/>
                  </a:lnTo>
                  <a:close/>
                  <a:moveTo>
                    <a:pt x="5060" y="39437"/>
                  </a:moveTo>
                  <a:lnTo>
                    <a:pt x="4877" y="39619"/>
                  </a:lnTo>
                  <a:lnTo>
                    <a:pt x="4572" y="40046"/>
                  </a:lnTo>
                  <a:lnTo>
                    <a:pt x="4146" y="40412"/>
                  </a:lnTo>
                  <a:lnTo>
                    <a:pt x="3597" y="40717"/>
                  </a:lnTo>
                  <a:lnTo>
                    <a:pt x="3109" y="40960"/>
                  </a:lnTo>
                  <a:lnTo>
                    <a:pt x="3414" y="40960"/>
                  </a:lnTo>
                  <a:lnTo>
                    <a:pt x="3780" y="40899"/>
                  </a:lnTo>
                  <a:lnTo>
                    <a:pt x="4085" y="40778"/>
                  </a:lnTo>
                  <a:lnTo>
                    <a:pt x="4329" y="40534"/>
                  </a:lnTo>
                  <a:lnTo>
                    <a:pt x="4572" y="40290"/>
                  </a:lnTo>
                  <a:lnTo>
                    <a:pt x="4816" y="40046"/>
                  </a:lnTo>
                  <a:lnTo>
                    <a:pt x="4938" y="39741"/>
                  </a:lnTo>
                  <a:lnTo>
                    <a:pt x="5060" y="39437"/>
                  </a:lnTo>
                  <a:close/>
                  <a:moveTo>
                    <a:pt x="34013" y="39437"/>
                  </a:moveTo>
                  <a:lnTo>
                    <a:pt x="34074" y="39741"/>
                  </a:lnTo>
                  <a:lnTo>
                    <a:pt x="34257" y="40046"/>
                  </a:lnTo>
                  <a:lnTo>
                    <a:pt x="34440" y="40290"/>
                  </a:lnTo>
                  <a:lnTo>
                    <a:pt x="34683" y="40534"/>
                  </a:lnTo>
                  <a:lnTo>
                    <a:pt x="34988" y="40778"/>
                  </a:lnTo>
                  <a:lnTo>
                    <a:pt x="35293" y="40899"/>
                  </a:lnTo>
                  <a:lnTo>
                    <a:pt x="35598" y="40960"/>
                  </a:lnTo>
                  <a:lnTo>
                    <a:pt x="35963" y="40960"/>
                  </a:lnTo>
                  <a:lnTo>
                    <a:pt x="35598" y="40839"/>
                  </a:lnTo>
                  <a:lnTo>
                    <a:pt x="35232" y="40656"/>
                  </a:lnTo>
                  <a:lnTo>
                    <a:pt x="35171" y="40595"/>
                  </a:lnTo>
                  <a:lnTo>
                    <a:pt x="34805" y="40351"/>
                  </a:lnTo>
                  <a:lnTo>
                    <a:pt x="34500" y="40046"/>
                  </a:lnTo>
                  <a:lnTo>
                    <a:pt x="34013" y="39437"/>
                  </a:lnTo>
                  <a:close/>
                  <a:moveTo>
                    <a:pt x="20908" y="57905"/>
                  </a:moveTo>
                  <a:lnTo>
                    <a:pt x="20908" y="57905"/>
                  </a:lnTo>
                  <a:lnTo>
                    <a:pt x="20908" y="57905"/>
                  </a:lnTo>
                  <a:close/>
                  <a:moveTo>
                    <a:pt x="15361" y="56138"/>
                  </a:moveTo>
                  <a:lnTo>
                    <a:pt x="15239" y="56442"/>
                  </a:lnTo>
                  <a:lnTo>
                    <a:pt x="15117" y="56747"/>
                  </a:lnTo>
                  <a:lnTo>
                    <a:pt x="15117" y="57052"/>
                  </a:lnTo>
                  <a:lnTo>
                    <a:pt x="15178" y="57418"/>
                  </a:lnTo>
                  <a:lnTo>
                    <a:pt x="15239" y="57722"/>
                  </a:lnTo>
                  <a:lnTo>
                    <a:pt x="15422" y="57966"/>
                  </a:lnTo>
                  <a:lnTo>
                    <a:pt x="15605" y="58210"/>
                  </a:lnTo>
                  <a:lnTo>
                    <a:pt x="15910" y="58454"/>
                  </a:lnTo>
                  <a:lnTo>
                    <a:pt x="16153" y="58576"/>
                  </a:lnTo>
                  <a:lnTo>
                    <a:pt x="16519" y="58698"/>
                  </a:lnTo>
                  <a:lnTo>
                    <a:pt x="16824" y="58698"/>
                  </a:lnTo>
                  <a:lnTo>
                    <a:pt x="17129" y="58637"/>
                  </a:lnTo>
                  <a:lnTo>
                    <a:pt x="17434" y="58576"/>
                  </a:lnTo>
                  <a:lnTo>
                    <a:pt x="17738" y="58393"/>
                  </a:lnTo>
                  <a:lnTo>
                    <a:pt x="17982" y="58210"/>
                  </a:lnTo>
                  <a:lnTo>
                    <a:pt x="18165" y="57905"/>
                  </a:lnTo>
                  <a:lnTo>
                    <a:pt x="17860" y="58149"/>
                  </a:lnTo>
                  <a:lnTo>
                    <a:pt x="17555" y="58332"/>
                  </a:lnTo>
                  <a:lnTo>
                    <a:pt x="17312" y="58454"/>
                  </a:lnTo>
                  <a:lnTo>
                    <a:pt x="17068" y="58515"/>
                  </a:lnTo>
                  <a:lnTo>
                    <a:pt x="16763" y="58515"/>
                  </a:lnTo>
                  <a:lnTo>
                    <a:pt x="16519" y="58454"/>
                  </a:lnTo>
                  <a:lnTo>
                    <a:pt x="16275" y="58393"/>
                  </a:lnTo>
                  <a:lnTo>
                    <a:pt x="16032" y="58271"/>
                  </a:lnTo>
                  <a:lnTo>
                    <a:pt x="15849" y="58088"/>
                  </a:lnTo>
                  <a:lnTo>
                    <a:pt x="15666" y="57905"/>
                  </a:lnTo>
                  <a:lnTo>
                    <a:pt x="15422" y="57540"/>
                  </a:lnTo>
                  <a:lnTo>
                    <a:pt x="15300" y="57052"/>
                  </a:lnTo>
                  <a:lnTo>
                    <a:pt x="15300" y="56625"/>
                  </a:lnTo>
                  <a:lnTo>
                    <a:pt x="15361" y="56138"/>
                  </a:lnTo>
                  <a:close/>
                  <a:moveTo>
                    <a:pt x="23651" y="56138"/>
                  </a:moveTo>
                  <a:lnTo>
                    <a:pt x="23712" y="56442"/>
                  </a:lnTo>
                  <a:lnTo>
                    <a:pt x="23773" y="56747"/>
                  </a:lnTo>
                  <a:lnTo>
                    <a:pt x="23773" y="57052"/>
                  </a:lnTo>
                  <a:lnTo>
                    <a:pt x="23712" y="57357"/>
                  </a:lnTo>
                  <a:lnTo>
                    <a:pt x="23590" y="57601"/>
                  </a:lnTo>
                  <a:lnTo>
                    <a:pt x="23407" y="57905"/>
                  </a:lnTo>
                  <a:lnTo>
                    <a:pt x="23224" y="58088"/>
                  </a:lnTo>
                  <a:lnTo>
                    <a:pt x="22919" y="58271"/>
                  </a:lnTo>
                  <a:lnTo>
                    <a:pt x="22676" y="58393"/>
                  </a:lnTo>
                  <a:lnTo>
                    <a:pt x="22432" y="58454"/>
                  </a:lnTo>
                  <a:lnTo>
                    <a:pt x="22127" y="58515"/>
                  </a:lnTo>
                  <a:lnTo>
                    <a:pt x="21883" y="58454"/>
                  </a:lnTo>
                  <a:lnTo>
                    <a:pt x="21578" y="58393"/>
                  </a:lnTo>
                  <a:lnTo>
                    <a:pt x="21335" y="58271"/>
                  </a:lnTo>
                  <a:lnTo>
                    <a:pt x="21091" y="58088"/>
                  </a:lnTo>
                  <a:lnTo>
                    <a:pt x="20908" y="57905"/>
                  </a:lnTo>
                  <a:lnTo>
                    <a:pt x="21091" y="58210"/>
                  </a:lnTo>
                  <a:lnTo>
                    <a:pt x="21335" y="58393"/>
                  </a:lnTo>
                  <a:lnTo>
                    <a:pt x="21578" y="58576"/>
                  </a:lnTo>
                  <a:lnTo>
                    <a:pt x="21883" y="58637"/>
                  </a:lnTo>
                  <a:lnTo>
                    <a:pt x="22249" y="58698"/>
                  </a:lnTo>
                  <a:lnTo>
                    <a:pt x="22554" y="58698"/>
                  </a:lnTo>
                  <a:lnTo>
                    <a:pt x="22858" y="58576"/>
                  </a:lnTo>
                  <a:lnTo>
                    <a:pt x="23163" y="58454"/>
                  </a:lnTo>
                  <a:lnTo>
                    <a:pt x="23407" y="58210"/>
                  </a:lnTo>
                  <a:lnTo>
                    <a:pt x="23590" y="57966"/>
                  </a:lnTo>
                  <a:lnTo>
                    <a:pt x="23773" y="57722"/>
                  </a:lnTo>
                  <a:lnTo>
                    <a:pt x="23895" y="57357"/>
                  </a:lnTo>
                  <a:lnTo>
                    <a:pt x="23895" y="57052"/>
                  </a:lnTo>
                  <a:lnTo>
                    <a:pt x="23895" y="56747"/>
                  </a:lnTo>
                  <a:lnTo>
                    <a:pt x="23834" y="56442"/>
                  </a:lnTo>
                  <a:lnTo>
                    <a:pt x="23651" y="56138"/>
                  </a:lnTo>
                  <a:close/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21883" y="10118"/>
                  </a:moveTo>
                  <a:lnTo>
                    <a:pt x="22066" y="12191"/>
                  </a:lnTo>
                  <a:lnTo>
                    <a:pt x="22066" y="12313"/>
                  </a:lnTo>
                  <a:lnTo>
                    <a:pt x="22127" y="12434"/>
                  </a:lnTo>
                  <a:lnTo>
                    <a:pt x="22371" y="12617"/>
                  </a:lnTo>
                  <a:lnTo>
                    <a:pt x="22676" y="12739"/>
                  </a:lnTo>
                  <a:lnTo>
                    <a:pt x="23224" y="13105"/>
                  </a:lnTo>
                  <a:lnTo>
                    <a:pt x="24321" y="13836"/>
                  </a:lnTo>
                  <a:lnTo>
                    <a:pt x="22493" y="14141"/>
                  </a:lnTo>
                  <a:lnTo>
                    <a:pt x="22493" y="14141"/>
                  </a:lnTo>
                  <a:lnTo>
                    <a:pt x="24138" y="14080"/>
                  </a:lnTo>
                  <a:lnTo>
                    <a:pt x="25784" y="14080"/>
                  </a:lnTo>
                  <a:lnTo>
                    <a:pt x="26637" y="14141"/>
                  </a:lnTo>
                  <a:lnTo>
                    <a:pt x="27491" y="14324"/>
                  </a:lnTo>
                  <a:lnTo>
                    <a:pt x="27918" y="14446"/>
                  </a:lnTo>
                  <a:lnTo>
                    <a:pt x="28344" y="14629"/>
                  </a:lnTo>
                  <a:lnTo>
                    <a:pt x="28710" y="14812"/>
                  </a:lnTo>
                  <a:lnTo>
                    <a:pt x="29076" y="15055"/>
                  </a:lnTo>
                  <a:lnTo>
                    <a:pt x="29319" y="15421"/>
                  </a:lnTo>
                  <a:lnTo>
                    <a:pt x="29624" y="15787"/>
                  </a:lnTo>
                  <a:lnTo>
                    <a:pt x="30051" y="16518"/>
                  </a:lnTo>
                  <a:lnTo>
                    <a:pt x="30417" y="17311"/>
                  </a:lnTo>
                  <a:lnTo>
                    <a:pt x="30539" y="17676"/>
                  </a:lnTo>
                  <a:lnTo>
                    <a:pt x="30599" y="18103"/>
                  </a:lnTo>
                  <a:lnTo>
                    <a:pt x="30660" y="19017"/>
                  </a:lnTo>
                  <a:lnTo>
                    <a:pt x="30660" y="19932"/>
                  </a:lnTo>
                  <a:lnTo>
                    <a:pt x="30599" y="20846"/>
                  </a:lnTo>
                  <a:lnTo>
                    <a:pt x="30599" y="21151"/>
                  </a:lnTo>
                  <a:lnTo>
                    <a:pt x="30660" y="21455"/>
                  </a:lnTo>
                  <a:lnTo>
                    <a:pt x="31026" y="23345"/>
                  </a:lnTo>
                  <a:lnTo>
                    <a:pt x="31270" y="25235"/>
                  </a:lnTo>
                  <a:lnTo>
                    <a:pt x="31331" y="26149"/>
                  </a:lnTo>
                  <a:lnTo>
                    <a:pt x="31331" y="27063"/>
                  </a:lnTo>
                  <a:lnTo>
                    <a:pt x="31392" y="27429"/>
                  </a:lnTo>
                  <a:lnTo>
                    <a:pt x="31514" y="27795"/>
                  </a:lnTo>
                  <a:lnTo>
                    <a:pt x="31697" y="28160"/>
                  </a:lnTo>
                  <a:lnTo>
                    <a:pt x="31879" y="28465"/>
                  </a:lnTo>
                  <a:lnTo>
                    <a:pt x="32123" y="28770"/>
                  </a:lnTo>
                  <a:lnTo>
                    <a:pt x="32306" y="29136"/>
                  </a:lnTo>
                  <a:lnTo>
                    <a:pt x="32611" y="29928"/>
                  </a:lnTo>
                  <a:lnTo>
                    <a:pt x="32916" y="30781"/>
                  </a:lnTo>
                  <a:lnTo>
                    <a:pt x="33220" y="31696"/>
                  </a:lnTo>
                  <a:lnTo>
                    <a:pt x="33342" y="32366"/>
                  </a:lnTo>
                  <a:lnTo>
                    <a:pt x="33525" y="33097"/>
                  </a:lnTo>
                  <a:lnTo>
                    <a:pt x="33708" y="34499"/>
                  </a:lnTo>
                  <a:lnTo>
                    <a:pt x="33830" y="35536"/>
                  </a:lnTo>
                  <a:lnTo>
                    <a:pt x="34074" y="36511"/>
                  </a:lnTo>
                  <a:lnTo>
                    <a:pt x="34379" y="37547"/>
                  </a:lnTo>
                  <a:lnTo>
                    <a:pt x="34805" y="38461"/>
                  </a:lnTo>
                  <a:lnTo>
                    <a:pt x="34440" y="38522"/>
                  </a:lnTo>
                  <a:lnTo>
                    <a:pt x="34257" y="38644"/>
                  </a:lnTo>
                  <a:lnTo>
                    <a:pt x="34196" y="38705"/>
                  </a:lnTo>
                  <a:lnTo>
                    <a:pt x="34135" y="38827"/>
                  </a:lnTo>
                  <a:lnTo>
                    <a:pt x="34257" y="38888"/>
                  </a:lnTo>
                  <a:lnTo>
                    <a:pt x="34500" y="38827"/>
                  </a:lnTo>
                  <a:lnTo>
                    <a:pt x="34927" y="38705"/>
                  </a:lnTo>
                  <a:lnTo>
                    <a:pt x="35354" y="38705"/>
                  </a:lnTo>
                  <a:lnTo>
                    <a:pt x="35720" y="38766"/>
                  </a:lnTo>
                  <a:lnTo>
                    <a:pt x="36085" y="39010"/>
                  </a:lnTo>
                  <a:lnTo>
                    <a:pt x="36512" y="39376"/>
                  </a:lnTo>
                  <a:lnTo>
                    <a:pt x="36878" y="39802"/>
                  </a:lnTo>
                  <a:lnTo>
                    <a:pt x="37609" y="40717"/>
                  </a:lnTo>
                  <a:lnTo>
                    <a:pt x="37975" y="41143"/>
                  </a:lnTo>
                  <a:lnTo>
                    <a:pt x="38402" y="41509"/>
                  </a:lnTo>
                  <a:lnTo>
                    <a:pt x="38706" y="41753"/>
                  </a:lnTo>
                  <a:lnTo>
                    <a:pt x="38767" y="41814"/>
                  </a:lnTo>
                  <a:lnTo>
                    <a:pt x="38767" y="41875"/>
                  </a:lnTo>
                  <a:lnTo>
                    <a:pt x="38767" y="41936"/>
                  </a:lnTo>
                  <a:lnTo>
                    <a:pt x="38645" y="41997"/>
                  </a:lnTo>
                  <a:lnTo>
                    <a:pt x="38280" y="41997"/>
                  </a:lnTo>
                  <a:lnTo>
                    <a:pt x="37914" y="41875"/>
                  </a:lnTo>
                  <a:lnTo>
                    <a:pt x="37609" y="41753"/>
                  </a:lnTo>
                  <a:lnTo>
                    <a:pt x="37426" y="41570"/>
                  </a:lnTo>
                  <a:lnTo>
                    <a:pt x="37000" y="41204"/>
                  </a:lnTo>
                  <a:lnTo>
                    <a:pt x="36878" y="41082"/>
                  </a:lnTo>
                  <a:lnTo>
                    <a:pt x="36634" y="41021"/>
                  </a:lnTo>
                  <a:lnTo>
                    <a:pt x="36451" y="40960"/>
                  </a:lnTo>
                  <a:lnTo>
                    <a:pt x="36390" y="41021"/>
                  </a:lnTo>
                  <a:lnTo>
                    <a:pt x="36390" y="41143"/>
                  </a:lnTo>
                  <a:lnTo>
                    <a:pt x="36390" y="41326"/>
                  </a:lnTo>
                  <a:lnTo>
                    <a:pt x="36451" y="41570"/>
                  </a:lnTo>
                  <a:lnTo>
                    <a:pt x="36695" y="42119"/>
                  </a:lnTo>
                  <a:lnTo>
                    <a:pt x="37000" y="42667"/>
                  </a:lnTo>
                  <a:lnTo>
                    <a:pt x="37609" y="43764"/>
                  </a:lnTo>
                  <a:lnTo>
                    <a:pt x="37792" y="44069"/>
                  </a:lnTo>
                  <a:lnTo>
                    <a:pt x="37914" y="44191"/>
                  </a:lnTo>
                  <a:lnTo>
                    <a:pt x="37914" y="44374"/>
                  </a:lnTo>
                  <a:lnTo>
                    <a:pt x="37914" y="44496"/>
                  </a:lnTo>
                  <a:lnTo>
                    <a:pt x="37853" y="44557"/>
                  </a:lnTo>
                  <a:lnTo>
                    <a:pt x="37792" y="44557"/>
                  </a:lnTo>
                  <a:lnTo>
                    <a:pt x="37670" y="44496"/>
                  </a:lnTo>
                  <a:lnTo>
                    <a:pt x="37487" y="44374"/>
                  </a:lnTo>
                  <a:lnTo>
                    <a:pt x="37365" y="44252"/>
                  </a:lnTo>
                  <a:lnTo>
                    <a:pt x="36817" y="43399"/>
                  </a:lnTo>
                  <a:lnTo>
                    <a:pt x="36512" y="42972"/>
                  </a:lnTo>
                  <a:lnTo>
                    <a:pt x="36207" y="42606"/>
                  </a:lnTo>
                  <a:lnTo>
                    <a:pt x="36024" y="42545"/>
                  </a:lnTo>
                  <a:lnTo>
                    <a:pt x="35902" y="42484"/>
                  </a:lnTo>
                  <a:lnTo>
                    <a:pt x="35781" y="42606"/>
                  </a:lnTo>
                  <a:lnTo>
                    <a:pt x="35720" y="42789"/>
                  </a:lnTo>
                  <a:lnTo>
                    <a:pt x="35781" y="43094"/>
                  </a:lnTo>
                  <a:lnTo>
                    <a:pt x="35841" y="43399"/>
                  </a:lnTo>
                  <a:lnTo>
                    <a:pt x="36268" y="44496"/>
                  </a:lnTo>
                  <a:lnTo>
                    <a:pt x="36390" y="44861"/>
                  </a:lnTo>
                  <a:lnTo>
                    <a:pt x="36512" y="45288"/>
                  </a:lnTo>
                  <a:lnTo>
                    <a:pt x="36512" y="45471"/>
                  </a:lnTo>
                  <a:lnTo>
                    <a:pt x="36451" y="45593"/>
                  </a:lnTo>
                  <a:lnTo>
                    <a:pt x="36390" y="45654"/>
                  </a:lnTo>
                  <a:lnTo>
                    <a:pt x="36329" y="45715"/>
                  </a:lnTo>
                  <a:lnTo>
                    <a:pt x="36268" y="45654"/>
                  </a:lnTo>
                  <a:lnTo>
                    <a:pt x="36207" y="45593"/>
                  </a:lnTo>
                  <a:lnTo>
                    <a:pt x="36085" y="45410"/>
                  </a:lnTo>
                  <a:lnTo>
                    <a:pt x="35963" y="45166"/>
                  </a:lnTo>
                  <a:lnTo>
                    <a:pt x="35781" y="44739"/>
                  </a:lnTo>
                  <a:lnTo>
                    <a:pt x="35354" y="43642"/>
                  </a:lnTo>
                  <a:lnTo>
                    <a:pt x="35232" y="43216"/>
                  </a:lnTo>
                  <a:lnTo>
                    <a:pt x="35110" y="42972"/>
                  </a:lnTo>
                  <a:lnTo>
                    <a:pt x="35049" y="42911"/>
                  </a:lnTo>
                  <a:lnTo>
                    <a:pt x="34866" y="42911"/>
                  </a:lnTo>
                  <a:lnTo>
                    <a:pt x="34805" y="42972"/>
                  </a:lnTo>
                  <a:lnTo>
                    <a:pt x="34744" y="43216"/>
                  </a:lnTo>
                  <a:lnTo>
                    <a:pt x="34744" y="43642"/>
                  </a:lnTo>
                  <a:lnTo>
                    <a:pt x="34805" y="44739"/>
                  </a:lnTo>
                  <a:lnTo>
                    <a:pt x="34866" y="45166"/>
                  </a:lnTo>
                  <a:lnTo>
                    <a:pt x="34805" y="45410"/>
                  </a:lnTo>
                  <a:lnTo>
                    <a:pt x="34744" y="45593"/>
                  </a:lnTo>
                  <a:lnTo>
                    <a:pt x="34622" y="45654"/>
                  </a:lnTo>
                  <a:lnTo>
                    <a:pt x="34561" y="45593"/>
                  </a:lnTo>
                  <a:lnTo>
                    <a:pt x="34440" y="45349"/>
                  </a:lnTo>
                  <a:lnTo>
                    <a:pt x="34379" y="44800"/>
                  </a:lnTo>
                  <a:lnTo>
                    <a:pt x="34318" y="44130"/>
                  </a:lnTo>
                  <a:lnTo>
                    <a:pt x="34318" y="43825"/>
                  </a:lnTo>
                  <a:lnTo>
                    <a:pt x="34196" y="43338"/>
                  </a:lnTo>
                  <a:lnTo>
                    <a:pt x="34135" y="43094"/>
                  </a:lnTo>
                  <a:lnTo>
                    <a:pt x="34074" y="42911"/>
                  </a:lnTo>
                  <a:lnTo>
                    <a:pt x="33891" y="42850"/>
                  </a:lnTo>
                  <a:lnTo>
                    <a:pt x="33769" y="42911"/>
                  </a:lnTo>
                  <a:lnTo>
                    <a:pt x="33647" y="42972"/>
                  </a:lnTo>
                  <a:lnTo>
                    <a:pt x="33647" y="43094"/>
                  </a:lnTo>
                  <a:lnTo>
                    <a:pt x="33586" y="43338"/>
                  </a:lnTo>
                  <a:lnTo>
                    <a:pt x="33647" y="43825"/>
                  </a:lnTo>
                  <a:lnTo>
                    <a:pt x="33647" y="44252"/>
                  </a:lnTo>
                  <a:lnTo>
                    <a:pt x="33647" y="44618"/>
                  </a:lnTo>
                  <a:lnTo>
                    <a:pt x="33647" y="44800"/>
                  </a:lnTo>
                  <a:lnTo>
                    <a:pt x="33586" y="44983"/>
                  </a:lnTo>
                  <a:lnTo>
                    <a:pt x="33525" y="45044"/>
                  </a:lnTo>
                  <a:lnTo>
                    <a:pt x="33464" y="44983"/>
                  </a:lnTo>
                  <a:lnTo>
                    <a:pt x="33403" y="44922"/>
                  </a:lnTo>
                  <a:lnTo>
                    <a:pt x="33281" y="44679"/>
                  </a:lnTo>
                  <a:lnTo>
                    <a:pt x="33281" y="44435"/>
                  </a:lnTo>
                  <a:lnTo>
                    <a:pt x="33220" y="43886"/>
                  </a:lnTo>
                  <a:lnTo>
                    <a:pt x="33099" y="42667"/>
                  </a:lnTo>
                  <a:lnTo>
                    <a:pt x="33099" y="42423"/>
                  </a:lnTo>
                  <a:lnTo>
                    <a:pt x="33038" y="42240"/>
                  </a:lnTo>
                  <a:lnTo>
                    <a:pt x="32794" y="41509"/>
                  </a:lnTo>
                  <a:lnTo>
                    <a:pt x="32550" y="40717"/>
                  </a:lnTo>
                  <a:lnTo>
                    <a:pt x="32489" y="40412"/>
                  </a:lnTo>
                  <a:lnTo>
                    <a:pt x="32489" y="40046"/>
                  </a:lnTo>
                  <a:lnTo>
                    <a:pt x="32489" y="39863"/>
                  </a:lnTo>
                  <a:lnTo>
                    <a:pt x="32550" y="39741"/>
                  </a:lnTo>
                  <a:lnTo>
                    <a:pt x="32672" y="39619"/>
                  </a:lnTo>
                  <a:lnTo>
                    <a:pt x="32794" y="39498"/>
                  </a:lnTo>
                  <a:lnTo>
                    <a:pt x="32916" y="39437"/>
                  </a:lnTo>
                  <a:lnTo>
                    <a:pt x="32916" y="39376"/>
                  </a:lnTo>
                  <a:lnTo>
                    <a:pt x="32916" y="39315"/>
                  </a:lnTo>
                  <a:lnTo>
                    <a:pt x="32794" y="39254"/>
                  </a:lnTo>
                  <a:lnTo>
                    <a:pt x="32672" y="39254"/>
                  </a:lnTo>
                  <a:lnTo>
                    <a:pt x="32489" y="39376"/>
                  </a:lnTo>
                  <a:lnTo>
                    <a:pt x="32123" y="38400"/>
                  </a:lnTo>
                  <a:lnTo>
                    <a:pt x="31697" y="37364"/>
                  </a:lnTo>
                  <a:lnTo>
                    <a:pt x="30721" y="35414"/>
                  </a:lnTo>
                  <a:lnTo>
                    <a:pt x="29807" y="33463"/>
                  </a:lnTo>
                  <a:lnTo>
                    <a:pt x="29380" y="32488"/>
                  </a:lnTo>
                  <a:lnTo>
                    <a:pt x="29015" y="31452"/>
                  </a:lnTo>
                  <a:lnTo>
                    <a:pt x="28710" y="30355"/>
                  </a:lnTo>
                  <a:lnTo>
                    <a:pt x="28466" y="29257"/>
                  </a:lnTo>
                  <a:lnTo>
                    <a:pt x="28161" y="28160"/>
                  </a:lnTo>
                  <a:lnTo>
                    <a:pt x="27796" y="27063"/>
                  </a:lnTo>
                  <a:lnTo>
                    <a:pt x="27064" y="25356"/>
                  </a:lnTo>
                  <a:lnTo>
                    <a:pt x="27064" y="25174"/>
                  </a:lnTo>
                  <a:lnTo>
                    <a:pt x="27064" y="24991"/>
                  </a:lnTo>
                  <a:lnTo>
                    <a:pt x="27125" y="24747"/>
                  </a:lnTo>
                  <a:lnTo>
                    <a:pt x="27247" y="24625"/>
                  </a:lnTo>
                  <a:lnTo>
                    <a:pt x="27369" y="24503"/>
                  </a:lnTo>
                  <a:lnTo>
                    <a:pt x="27552" y="24259"/>
                  </a:lnTo>
                  <a:lnTo>
                    <a:pt x="27674" y="23955"/>
                  </a:lnTo>
                  <a:lnTo>
                    <a:pt x="27796" y="23345"/>
                  </a:lnTo>
                  <a:lnTo>
                    <a:pt x="27857" y="22735"/>
                  </a:lnTo>
                  <a:lnTo>
                    <a:pt x="27857" y="22126"/>
                  </a:lnTo>
                  <a:lnTo>
                    <a:pt x="27735" y="21455"/>
                  </a:lnTo>
                  <a:lnTo>
                    <a:pt x="27613" y="20846"/>
                  </a:lnTo>
                  <a:lnTo>
                    <a:pt x="27491" y="20541"/>
                  </a:lnTo>
                  <a:lnTo>
                    <a:pt x="27430" y="20236"/>
                  </a:lnTo>
                  <a:lnTo>
                    <a:pt x="27491" y="19566"/>
                  </a:lnTo>
                  <a:lnTo>
                    <a:pt x="27369" y="20175"/>
                  </a:lnTo>
                  <a:lnTo>
                    <a:pt x="27369" y="20358"/>
                  </a:lnTo>
                  <a:lnTo>
                    <a:pt x="27430" y="20602"/>
                  </a:lnTo>
                  <a:lnTo>
                    <a:pt x="27491" y="21212"/>
                  </a:lnTo>
                  <a:lnTo>
                    <a:pt x="27552" y="21821"/>
                  </a:lnTo>
                  <a:lnTo>
                    <a:pt x="27613" y="22370"/>
                  </a:lnTo>
                  <a:lnTo>
                    <a:pt x="27552" y="22979"/>
                  </a:lnTo>
                  <a:lnTo>
                    <a:pt x="27430" y="23589"/>
                  </a:lnTo>
                  <a:lnTo>
                    <a:pt x="27369" y="23833"/>
                  </a:lnTo>
                  <a:lnTo>
                    <a:pt x="27186" y="24076"/>
                  </a:lnTo>
                  <a:lnTo>
                    <a:pt x="27064" y="24320"/>
                  </a:lnTo>
                  <a:lnTo>
                    <a:pt x="26820" y="24503"/>
                  </a:lnTo>
                  <a:lnTo>
                    <a:pt x="26637" y="24686"/>
                  </a:lnTo>
                  <a:lnTo>
                    <a:pt x="26394" y="24808"/>
                  </a:lnTo>
                  <a:lnTo>
                    <a:pt x="25845" y="24991"/>
                  </a:lnTo>
                  <a:lnTo>
                    <a:pt x="25297" y="25052"/>
                  </a:lnTo>
                  <a:lnTo>
                    <a:pt x="24016" y="25235"/>
                  </a:lnTo>
                  <a:lnTo>
                    <a:pt x="23468" y="25295"/>
                  </a:lnTo>
                  <a:lnTo>
                    <a:pt x="22797" y="25295"/>
                  </a:lnTo>
                  <a:lnTo>
                    <a:pt x="22676" y="25235"/>
                  </a:lnTo>
                  <a:lnTo>
                    <a:pt x="22493" y="25174"/>
                  </a:lnTo>
                  <a:lnTo>
                    <a:pt x="22249" y="24991"/>
                  </a:lnTo>
                  <a:lnTo>
                    <a:pt x="21639" y="24625"/>
                  </a:lnTo>
                  <a:lnTo>
                    <a:pt x="20359" y="23894"/>
                  </a:lnTo>
                  <a:lnTo>
                    <a:pt x="21883" y="24991"/>
                  </a:lnTo>
                  <a:lnTo>
                    <a:pt x="22249" y="25295"/>
                  </a:lnTo>
                  <a:lnTo>
                    <a:pt x="22432" y="25417"/>
                  </a:lnTo>
                  <a:lnTo>
                    <a:pt x="22676" y="25539"/>
                  </a:lnTo>
                  <a:lnTo>
                    <a:pt x="22797" y="25600"/>
                  </a:lnTo>
                  <a:lnTo>
                    <a:pt x="23346" y="25600"/>
                  </a:lnTo>
                  <a:lnTo>
                    <a:pt x="24260" y="25539"/>
                  </a:lnTo>
                  <a:lnTo>
                    <a:pt x="25175" y="25417"/>
                  </a:lnTo>
                  <a:lnTo>
                    <a:pt x="26028" y="25295"/>
                  </a:lnTo>
                  <a:lnTo>
                    <a:pt x="26455" y="25174"/>
                  </a:lnTo>
                  <a:lnTo>
                    <a:pt x="26820" y="24991"/>
                  </a:lnTo>
                  <a:lnTo>
                    <a:pt x="26698" y="25539"/>
                  </a:lnTo>
                  <a:lnTo>
                    <a:pt x="25845" y="28099"/>
                  </a:lnTo>
                  <a:lnTo>
                    <a:pt x="25784" y="28282"/>
                  </a:lnTo>
                  <a:lnTo>
                    <a:pt x="25723" y="28709"/>
                  </a:lnTo>
                  <a:lnTo>
                    <a:pt x="25784" y="30416"/>
                  </a:lnTo>
                  <a:lnTo>
                    <a:pt x="25784" y="32610"/>
                  </a:lnTo>
                  <a:lnTo>
                    <a:pt x="25784" y="32976"/>
                  </a:lnTo>
                  <a:lnTo>
                    <a:pt x="25723" y="33280"/>
                  </a:lnTo>
                  <a:lnTo>
                    <a:pt x="25723" y="33585"/>
                  </a:lnTo>
                  <a:lnTo>
                    <a:pt x="25723" y="33890"/>
                  </a:lnTo>
                  <a:lnTo>
                    <a:pt x="25845" y="34195"/>
                  </a:lnTo>
                  <a:lnTo>
                    <a:pt x="26028" y="35109"/>
                  </a:lnTo>
                  <a:lnTo>
                    <a:pt x="26333" y="36877"/>
                  </a:lnTo>
                  <a:lnTo>
                    <a:pt x="26455" y="37730"/>
                  </a:lnTo>
                  <a:lnTo>
                    <a:pt x="26516" y="38644"/>
                  </a:lnTo>
                  <a:lnTo>
                    <a:pt x="26516" y="40412"/>
                  </a:lnTo>
                  <a:lnTo>
                    <a:pt x="26455" y="42240"/>
                  </a:lnTo>
                  <a:lnTo>
                    <a:pt x="26394" y="44008"/>
                  </a:lnTo>
                  <a:lnTo>
                    <a:pt x="26272" y="45776"/>
                  </a:lnTo>
                  <a:lnTo>
                    <a:pt x="26028" y="47543"/>
                  </a:lnTo>
                  <a:lnTo>
                    <a:pt x="25784" y="49311"/>
                  </a:lnTo>
                  <a:lnTo>
                    <a:pt x="25479" y="51079"/>
                  </a:lnTo>
                  <a:lnTo>
                    <a:pt x="25053" y="52846"/>
                  </a:lnTo>
                  <a:lnTo>
                    <a:pt x="24565" y="54553"/>
                  </a:lnTo>
                  <a:lnTo>
                    <a:pt x="24382" y="55406"/>
                  </a:lnTo>
                  <a:lnTo>
                    <a:pt x="24260" y="56260"/>
                  </a:lnTo>
                  <a:lnTo>
                    <a:pt x="24260" y="57235"/>
                  </a:lnTo>
                  <a:lnTo>
                    <a:pt x="24321" y="58210"/>
                  </a:lnTo>
                  <a:lnTo>
                    <a:pt x="24504" y="59063"/>
                  </a:lnTo>
                  <a:lnTo>
                    <a:pt x="24687" y="59917"/>
                  </a:lnTo>
                  <a:lnTo>
                    <a:pt x="24931" y="60770"/>
                  </a:lnTo>
                  <a:lnTo>
                    <a:pt x="25053" y="61684"/>
                  </a:lnTo>
                  <a:lnTo>
                    <a:pt x="25114" y="62538"/>
                  </a:lnTo>
                  <a:lnTo>
                    <a:pt x="25114" y="63391"/>
                  </a:lnTo>
                  <a:lnTo>
                    <a:pt x="24992" y="64244"/>
                  </a:lnTo>
                  <a:lnTo>
                    <a:pt x="24870" y="65098"/>
                  </a:lnTo>
                  <a:lnTo>
                    <a:pt x="24565" y="66317"/>
                  </a:lnTo>
                  <a:lnTo>
                    <a:pt x="24260" y="67475"/>
                  </a:lnTo>
                  <a:lnTo>
                    <a:pt x="23529" y="69791"/>
                  </a:lnTo>
                  <a:lnTo>
                    <a:pt x="22493" y="73326"/>
                  </a:lnTo>
                  <a:lnTo>
                    <a:pt x="22127" y="74789"/>
                  </a:lnTo>
                  <a:lnTo>
                    <a:pt x="22066" y="75216"/>
                  </a:lnTo>
                  <a:lnTo>
                    <a:pt x="22005" y="75460"/>
                  </a:lnTo>
                  <a:lnTo>
                    <a:pt x="22066" y="75704"/>
                  </a:lnTo>
                  <a:lnTo>
                    <a:pt x="22127" y="75947"/>
                  </a:lnTo>
                  <a:lnTo>
                    <a:pt x="22249" y="76252"/>
                  </a:lnTo>
                  <a:lnTo>
                    <a:pt x="22493" y="76740"/>
                  </a:lnTo>
                  <a:lnTo>
                    <a:pt x="22858" y="77410"/>
                  </a:lnTo>
                  <a:lnTo>
                    <a:pt x="23346" y="78081"/>
                  </a:lnTo>
                  <a:lnTo>
                    <a:pt x="23590" y="78386"/>
                  </a:lnTo>
                  <a:lnTo>
                    <a:pt x="23834" y="78568"/>
                  </a:lnTo>
                  <a:lnTo>
                    <a:pt x="24260" y="78873"/>
                  </a:lnTo>
                  <a:lnTo>
                    <a:pt x="24321" y="78995"/>
                  </a:lnTo>
                  <a:lnTo>
                    <a:pt x="24321" y="79056"/>
                  </a:lnTo>
                  <a:lnTo>
                    <a:pt x="24260" y="79117"/>
                  </a:lnTo>
                  <a:lnTo>
                    <a:pt x="24199" y="79178"/>
                  </a:lnTo>
                  <a:lnTo>
                    <a:pt x="23956" y="79239"/>
                  </a:lnTo>
                  <a:lnTo>
                    <a:pt x="23773" y="79300"/>
                  </a:lnTo>
                  <a:lnTo>
                    <a:pt x="22919" y="79483"/>
                  </a:lnTo>
                  <a:lnTo>
                    <a:pt x="22493" y="79544"/>
                  </a:lnTo>
                  <a:lnTo>
                    <a:pt x="22066" y="79605"/>
                  </a:lnTo>
                  <a:lnTo>
                    <a:pt x="21700" y="79544"/>
                  </a:lnTo>
                  <a:lnTo>
                    <a:pt x="21578" y="79422"/>
                  </a:lnTo>
                  <a:lnTo>
                    <a:pt x="21578" y="79300"/>
                  </a:lnTo>
                  <a:lnTo>
                    <a:pt x="21517" y="78995"/>
                  </a:lnTo>
                  <a:lnTo>
                    <a:pt x="21456" y="78873"/>
                  </a:lnTo>
                  <a:lnTo>
                    <a:pt x="21335" y="78751"/>
                  </a:lnTo>
                  <a:lnTo>
                    <a:pt x="21213" y="78751"/>
                  </a:lnTo>
                  <a:lnTo>
                    <a:pt x="21213" y="78873"/>
                  </a:lnTo>
                  <a:lnTo>
                    <a:pt x="21274" y="79117"/>
                  </a:lnTo>
                  <a:lnTo>
                    <a:pt x="21335" y="79422"/>
                  </a:lnTo>
                  <a:lnTo>
                    <a:pt x="21335" y="79605"/>
                  </a:lnTo>
                  <a:lnTo>
                    <a:pt x="21335" y="79727"/>
                  </a:lnTo>
                  <a:lnTo>
                    <a:pt x="21213" y="79848"/>
                  </a:lnTo>
                  <a:lnTo>
                    <a:pt x="21030" y="79909"/>
                  </a:lnTo>
                  <a:lnTo>
                    <a:pt x="20725" y="79970"/>
                  </a:lnTo>
                  <a:lnTo>
                    <a:pt x="20359" y="79970"/>
                  </a:lnTo>
                  <a:lnTo>
                    <a:pt x="20176" y="79909"/>
                  </a:lnTo>
                  <a:lnTo>
                    <a:pt x="19994" y="79848"/>
                  </a:lnTo>
                  <a:lnTo>
                    <a:pt x="19872" y="79666"/>
                  </a:lnTo>
                  <a:lnTo>
                    <a:pt x="19750" y="79422"/>
                  </a:lnTo>
                  <a:lnTo>
                    <a:pt x="19628" y="78995"/>
                  </a:lnTo>
                  <a:lnTo>
                    <a:pt x="19628" y="78507"/>
                  </a:lnTo>
                  <a:lnTo>
                    <a:pt x="19628" y="78020"/>
                  </a:lnTo>
                  <a:lnTo>
                    <a:pt x="19628" y="75582"/>
                  </a:lnTo>
                  <a:lnTo>
                    <a:pt x="19750" y="74119"/>
                  </a:lnTo>
                  <a:lnTo>
                    <a:pt x="19872" y="72656"/>
                  </a:lnTo>
                  <a:lnTo>
                    <a:pt x="19994" y="71193"/>
                  </a:lnTo>
                  <a:lnTo>
                    <a:pt x="20115" y="69669"/>
                  </a:lnTo>
                  <a:lnTo>
                    <a:pt x="20115" y="68816"/>
                  </a:lnTo>
                  <a:lnTo>
                    <a:pt x="20055" y="67963"/>
                  </a:lnTo>
                  <a:lnTo>
                    <a:pt x="19994" y="66195"/>
                  </a:lnTo>
                  <a:lnTo>
                    <a:pt x="19933" y="64915"/>
                  </a:lnTo>
                  <a:lnTo>
                    <a:pt x="19994" y="63696"/>
                  </a:lnTo>
                  <a:lnTo>
                    <a:pt x="20055" y="62172"/>
                  </a:lnTo>
                  <a:lnTo>
                    <a:pt x="20176" y="60587"/>
                  </a:lnTo>
                  <a:lnTo>
                    <a:pt x="20237" y="59734"/>
                  </a:lnTo>
                  <a:lnTo>
                    <a:pt x="20298" y="58820"/>
                  </a:lnTo>
                  <a:lnTo>
                    <a:pt x="20298" y="58515"/>
                  </a:lnTo>
                  <a:lnTo>
                    <a:pt x="20237" y="58271"/>
                  </a:lnTo>
                  <a:lnTo>
                    <a:pt x="20115" y="57905"/>
                  </a:lnTo>
                  <a:lnTo>
                    <a:pt x="19994" y="57540"/>
                  </a:lnTo>
                  <a:lnTo>
                    <a:pt x="19872" y="57113"/>
                  </a:lnTo>
                  <a:lnTo>
                    <a:pt x="19872" y="56625"/>
                  </a:lnTo>
                  <a:lnTo>
                    <a:pt x="19994" y="55772"/>
                  </a:lnTo>
                  <a:lnTo>
                    <a:pt x="19994" y="55345"/>
                  </a:lnTo>
                  <a:lnTo>
                    <a:pt x="19994" y="54919"/>
                  </a:lnTo>
                  <a:lnTo>
                    <a:pt x="19933" y="54065"/>
                  </a:lnTo>
                  <a:lnTo>
                    <a:pt x="19750" y="52359"/>
                  </a:lnTo>
                  <a:lnTo>
                    <a:pt x="19689" y="50652"/>
                  </a:lnTo>
                  <a:lnTo>
                    <a:pt x="19689" y="48275"/>
                  </a:lnTo>
                  <a:lnTo>
                    <a:pt x="19689" y="45898"/>
                  </a:lnTo>
                  <a:lnTo>
                    <a:pt x="19628" y="44130"/>
                  </a:lnTo>
                  <a:lnTo>
                    <a:pt x="19628" y="43338"/>
                  </a:lnTo>
                  <a:lnTo>
                    <a:pt x="19628" y="43155"/>
                  </a:lnTo>
                  <a:lnTo>
                    <a:pt x="19628" y="42911"/>
                  </a:lnTo>
                  <a:lnTo>
                    <a:pt x="19872" y="42911"/>
                  </a:lnTo>
                  <a:lnTo>
                    <a:pt x="20237" y="42789"/>
                  </a:lnTo>
                  <a:lnTo>
                    <a:pt x="20542" y="42667"/>
                  </a:lnTo>
                  <a:lnTo>
                    <a:pt x="20786" y="42423"/>
                  </a:lnTo>
                  <a:lnTo>
                    <a:pt x="20969" y="42119"/>
                  </a:lnTo>
                  <a:lnTo>
                    <a:pt x="21030" y="41814"/>
                  </a:lnTo>
                  <a:lnTo>
                    <a:pt x="21030" y="41509"/>
                  </a:lnTo>
                  <a:lnTo>
                    <a:pt x="20847" y="41936"/>
                  </a:lnTo>
                  <a:lnTo>
                    <a:pt x="20725" y="42119"/>
                  </a:lnTo>
                  <a:lnTo>
                    <a:pt x="20542" y="42301"/>
                  </a:lnTo>
                  <a:lnTo>
                    <a:pt x="20359" y="42423"/>
                  </a:lnTo>
                  <a:lnTo>
                    <a:pt x="20115" y="42484"/>
                  </a:lnTo>
                  <a:lnTo>
                    <a:pt x="19567" y="42545"/>
                  </a:lnTo>
                  <a:lnTo>
                    <a:pt x="19018" y="42484"/>
                  </a:lnTo>
                  <a:lnTo>
                    <a:pt x="18774" y="42423"/>
                  </a:lnTo>
                  <a:lnTo>
                    <a:pt x="18592" y="42301"/>
                  </a:lnTo>
                  <a:lnTo>
                    <a:pt x="18409" y="42119"/>
                  </a:lnTo>
                  <a:lnTo>
                    <a:pt x="18287" y="41936"/>
                  </a:lnTo>
                  <a:lnTo>
                    <a:pt x="18104" y="41509"/>
                  </a:lnTo>
                  <a:lnTo>
                    <a:pt x="18104" y="41753"/>
                  </a:lnTo>
                  <a:lnTo>
                    <a:pt x="18104" y="41997"/>
                  </a:lnTo>
                  <a:lnTo>
                    <a:pt x="18226" y="42240"/>
                  </a:lnTo>
                  <a:lnTo>
                    <a:pt x="18348" y="42484"/>
                  </a:lnTo>
                  <a:lnTo>
                    <a:pt x="18592" y="42667"/>
                  </a:lnTo>
                  <a:lnTo>
                    <a:pt x="18896" y="42789"/>
                  </a:lnTo>
                  <a:lnTo>
                    <a:pt x="19201" y="42850"/>
                  </a:lnTo>
                  <a:lnTo>
                    <a:pt x="19323" y="42911"/>
                  </a:lnTo>
                  <a:lnTo>
                    <a:pt x="19445" y="42911"/>
                  </a:lnTo>
                  <a:lnTo>
                    <a:pt x="19445" y="43033"/>
                  </a:lnTo>
                  <a:lnTo>
                    <a:pt x="19445" y="43094"/>
                  </a:lnTo>
                  <a:lnTo>
                    <a:pt x="19384" y="43642"/>
                  </a:lnTo>
                  <a:lnTo>
                    <a:pt x="19384" y="46324"/>
                  </a:lnTo>
                  <a:lnTo>
                    <a:pt x="19384" y="48458"/>
                  </a:lnTo>
                  <a:lnTo>
                    <a:pt x="19384" y="50652"/>
                  </a:lnTo>
                  <a:lnTo>
                    <a:pt x="19323" y="51993"/>
                  </a:lnTo>
                  <a:lnTo>
                    <a:pt x="19201" y="53395"/>
                  </a:lnTo>
                  <a:lnTo>
                    <a:pt x="19079" y="54858"/>
                  </a:lnTo>
                  <a:lnTo>
                    <a:pt x="19079" y="55528"/>
                  </a:lnTo>
                  <a:lnTo>
                    <a:pt x="19079" y="56260"/>
                  </a:lnTo>
                  <a:lnTo>
                    <a:pt x="19140" y="56930"/>
                  </a:lnTo>
                  <a:lnTo>
                    <a:pt x="19018" y="57662"/>
                  </a:lnTo>
                  <a:lnTo>
                    <a:pt x="18835" y="58149"/>
                  </a:lnTo>
                  <a:lnTo>
                    <a:pt x="18774" y="58393"/>
                  </a:lnTo>
                  <a:lnTo>
                    <a:pt x="18714" y="58637"/>
                  </a:lnTo>
                  <a:lnTo>
                    <a:pt x="18714" y="59368"/>
                  </a:lnTo>
                  <a:lnTo>
                    <a:pt x="18835" y="60100"/>
                  </a:lnTo>
                  <a:lnTo>
                    <a:pt x="18896" y="60831"/>
                  </a:lnTo>
                  <a:lnTo>
                    <a:pt x="18957" y="61563"/>
                  </a:lnTo>
                  <a:lnTo>
                    <a:pt x="19018" y="63818"/>
                  </a:lnTo>
                  <a:lnTo>
                    <a:pt x="19079" y="64854"/>
                  </a:lnTo>
                  <a:lnTo>
                    <a:pt x="19079" y="65829"/>
                  </a:lnTo>
                  <a:lnTo>
                    <a:pt x="19018" y="67292"/>
                  </a:lnTo>
                  <a:lnTo>
                    <a:pt x="18896" y="68755"/>
                  </a:lnTo>
                  <a:lnTo>
                    <a:pt x="18957" y="70218"/>
                  </a:lnTo>
                  <a:lnTo>
                    <a:pt x="19079" y="71681"/>
                  </a:lnTo>
                  <a:lnTo>
                    <a:pt x="19262" y="73144"/>
                  </a:lnTo>
                  <a:lnTo>
                    <a:pt x="19384" y="74606"/>
                  </a:lnTo>
                  <a:lnTo>
                    <a:pt x="19384" y="75886"/>
                  </a:lnTo>
                  <a:lnTo>
                    <a:pt x="19384" y="77959"/>
                  </a:lnTo>
                  <a:lnTo>
                    <a:pt x="19384" y="78873"/>
                  </a:lnTo>
                  <a:lnTo>
                    <a:pt x="19384" y="79178"/>
                  </a:lnTo>
                  <a:lnTo>
                    <a:pt x="19323" y="79422"/>
                  </a:lnTo>
                  <a:lnTo>
                    <a:pt x="19140" y="79727"/>
                  </a:lnTo>
                  <a:lnTo>
                    <a:pt x="18957" y="79909"/>
                  </a:lnTo>
                  <a:lnTo>
                    <a:pt x="18653" y="79970"/>
                  </a:lnTo>
                  <a:lnTo>
                    <a:pt x="18348" y="79970"/>
                  </a:lnTo>
                  <a:lnTo>
                    <a:pt x="18043" y="79909"/>
                  </a:lnTo>
                  <a:lnTo>
                    <a:pt x="17799" y="79787"/>
                  </a:lnTo>
                  <a:lnTo>
                    <a:pt x="17738" y="79666"/>
                  </a:lnTo>
                  <a:lnTo>
                    <a:pt x="17677" y="79605"/>
                  </a:lnTo>
                  <a:lnTo>
                    <a:pt x="17738" y="79361"/>
                  </a:lnTo>
                  <a:lnTo>
                    <a:pt x="17799" y="79056"/>
                  </a:lnTo>
                  <a:lnTo>
                    <a:pt x="17860" y="78934"/>
                  </a:lnTo>
                  <a:lnTo>
                    <a:pt x="17921" y="78873"/>
                  </a:lnTo>
                  <a:lnTo>
                    <a:pt x="17860" y="78812"/>
                  </a:lnTo>
                  <a:lnTo>
                    <a:pt x="17799" y="78751"/>
                  </a:lnTo>
                  <a:lnTo>
                    <a:pt x="17677" y="78751"/>
                  </a:lnTo>
                  <a:lnTo>
                    <a:pt x="17616" y="78812"/>
                  </a:lnTo>
                  <a:lnTo>
                    <a:pt x="17555" y="78995"/>
                  </a:lnTo>
                  <a:lnTo>
                    <a:pt x="17555" y="79178"/>
                  </a:lnTo>
                  <a:lnTo>
                    <a:pt x="17494" y="79300"/>
                  </a:lnTo>
                  <a:lnTo>
                    <a:pt x="17434" y="79483"/>
                  </a:lnTo>
                  <a:lnTo>
                    <a:pt x="17312" y="79544"/>
                  </a:lnTo>
                  <a:lnTo>
                    <a:pt x="17129" y="79605"/>
                  </a:lnTo>
                  <a:lnTo>
                    <a:pt x="16824" y="79605"/>
                  </a:lnTo>
                  <a:lnTo>
                    <a:pt x="16458" y="79544"/>
                  </a:lnTo>
                  <a:lnTo>
                    <a:pt x="16032" y="79483"/>
                  </a:lnTo>
                  <a:lnTo>
                    <a:pt x="15361" y="79361"/>
                  </a:lnTo>
                  <a:lnTo>
                    <a:pt x="14995" y="79239"/>
                  </a:lnTo>
                  <a:lnTo>
                    <a:pt x="14813" y="79178"/>
                  </a:lnTo>
                  <a:lnTo>
                    <a:pt x="14752" y="79117"/>
                  </a:lnTo>
                  <a:lnTo>
                    <a:pt x="14691" y="79056"/>
                  </a:lnTo>
                  <a:lnTo>
                    <a:pt x="14691" y="78934"/>
                  </a:lnTo>
                  <a:lnTo>
                    <a:pt x="14813" y="78873"/>
                  </a:lnTo>
                  <a:lnTo>
                    <a:pt x="14995" y="78751"/>
                  </a:lnTo>
                  <a:lnTo>
                    <a:pt x="15483" y="78386"/>
                  </a:lnTo>
                  <a:lnTo>
                    <a:pt x="15910" y="77898"/>
                  </a:lnTo>
                  <a:lnTo>
                    <a:pt x="16214" y="77349"/>
                  </a:lnTo>
                  <a:lnTo>
                    <a:pt x="16519" y="76801"/>
                  </a:lnTo>
                  <a:lnTo>
                    <a:pt x="16824" y="76252"/>
                  </a:lnTo>
                  <a:lnTo>
                    <a:pt x="17007" y="75765"/>
                  </a:lnTo>
                  <a:lnTo>
                    <a:pt x="17007" y="75399"/>
                  </a:lnTo>
                  <a:lnTo>
                    <a:pt x="16946" y="75033"/>
                  </a:lnTo>
                  <a:lnTo>
                    <a:pt x="16763" y="74058"/>
                  </a:lnTo>
                  <a:lnTo>
                    <a:pt x="16519" y="73144"/>
                  </a:lnTo>
                  <a:lnTo>
                    <a:pt x="15910" y="71315"/>
                  </a:lnTo>
                  <a:lnTo>
                    <a:pt x="15239" y="68938"/>
                  </a:lnTo>
                  <a:lnTo>
                    <a:pt x="14813" y="67536"/>
                  </a:lnTo>
                  <a:lnTo>
                    <a:pt x="14386" y="66073"/>
                  </a:lnTo>
                  <a:lnTo>
                    <a:pt x="14081" y="64610"/>
                  </a:lnTo>
                  <a:lnTo>
                    <a:pt x="13959" y="63879"/>
                  </a:lnTo>
                  <a:lnTo>
                    <a:pt x="13898" y="63147"/>
                  </a:lnTo>
                  <a:lnTo>
                    <a:pt x="13959" y="62355"/>
                  </a:lnTo>
                  <a:lnTo>
                    <a:pt x="14020" y="61623"/>
                  </a:lnTo>
                  <a:lnTo>
                    <a:pt x="14142" y="60831"/>
                  </a:lnTo>
                  <a:lnTo>
                    <a:pt x="14325" y="60100"/>
                  </a:lnTo>
                  <a:lnTo>
                    <a:pt x="14630" y="58698"/>
                  </a:lnTo>
                  <a:lnTo>
                    <a:pt x="14752" y="57966"/>
                  </a:lnTo>
                  <a:lnTo>
                    <a:pt x="14813" y="57235"/>
                  </a:lnTo>
                  <a:lnTo>
                    <a:pt x="14752" y="56686"/>
                  </a:lnTo>
                  <a:lnTo>
                    <a:pt x="14752" y="56077"/>
                  </a:lnTo>
                  <a:lnTo>
                    <a:pt x="14508" y="54919"/>
                  </a:lnTo>
                  <a:lnTo>
                    <a:pt x="14264" y="53761"/>
                  </a:lnTo>
                  <a:lnTo>
                    <a:pt x="13959" y="52602"/>
                  </a:lnTo>
                  <a:lnTo>
                    <a:pt x="13593" y="51079"/>
                  </a:lnTo>
                  <a:lnTo>
                    <a:pt x="13289" y="49555"/>
                  </a:lnTo>
                  <a:lnTo>
                    <a:pt x="13045" y="48031"/>
                  </a:lnTo>
                  <a:lnTo>
                    <a:pt x="12862" y="46446"/>
                  </a:lnTo>
                  <a:lnTo>
                    <a:pt x="12618" y="43399"/>
                  </a:lnTo>
                  <a:lnTo>
                    <a:pt x="12557" y="40290"/>
                  </a:lnTo>
                  <a:lnTo>
                    <a:pt x="12557" y="38766"/>
                  </a:lnTo>
                  <a:lnTo>
                    <a:pt x="12557" y="38035"/>
                  </a:lnTo>
                  <a:lnTo>
                    <a:pt x="12679" y="37242"/>
                  </a:lnTo>
                  <a:lnTo>
                    <a:pt x="12862" y="35658"/>
                  </a:lnTo>
                  <a:lnTo>
                    <a:pt x="13167" y="34134"/>
                  </a:lnTo>
                  <a:lnTo>
                    <a:pt x="13228" y="33890"/>
                  </a:lnTo>
                  <a:lnTo>
                    <a:pt x="13228" y="33585"/>
                  </a:lnTo>
                  <a:lnTo>
                    <a:pt x="13167" y="33280"/>
                  </a:lnTo>
                  <a:lnTo>
                    <a:pt x="13045" y="32976"/>
                  </a:lnTo>
                  <a:lnTo>
                    <a:pt x="13045" y="29379"/>
                  </a:lnTo>
                  <a:lnTo>
                    <a:pt x="13045" y="28587"/>
                  </a:lnTo>
                  <a:lnTo>
                    <a:pt x="12984" y="28343"/>
                  </a:lnTo>
                  <a:lnTo>
                    <a:pt x="12923" y="28038"/>
                  </a:lnTo>
                  <a:lnTo>
                    <a:pt x="12801" y="27673"/>
                  </a:lnTo>
                  <a:lnTo>
                    <a:pt x="12496" y="26576"/>
                  </a:lnTo>
                  <a:lnTo>
                    <a:pt x="12192" y="25600"/>
                  </a:lnTo>
                  <a:lnTo>
                    <a:pt x="12192" y="25235"/>
                  </a:lnTo>
                  <a:lnTo>
                    <a:pt x="12131" y="24930"/>
                  </a:lnTo>
                  <a:lnTo>
                    <a:pt x="12496" y="25113"/>
                  </a:lnTo>
                  <a:lnTo>
                    <a:pt x="12923" y="25235"/>
                  </a:lnTo>
                  <a:lnTo>
                    <a:pt x="13776" y="25417"/>
                  </a:lnTo>
                  <a:lnTo>
                    <a:pt x="14691" y="25539"/>
                  </a:lnTo>
                  <a:lnTo>
                    <a:pt x="15666" y="25600"/>
                  </a:lnTo>
                  <a:lnTo>
                    <a:pt x="16214" y="25600"/>
                  </a:lnTo>
                  <a:lnTo>
                    <a:pt x="16397" y="25539"/>
                  </a:lnTo>
                  <a:lnTo>
                    <a:pt x="16519" y="25478"/>
                  </a:lnTo>
                  <a:lnTo>
                    <a:pt x="16702" y="25356"/>
                  </a:lnTo>
                  <a:lnTo>
                    <a:pt x="17068" y="25052"/>
                  </a:lnTo>
                  <a:lnTo>
                    <a:pt x="18653" y="23894"/>
                  </a:lnTo>
                  <a:lnTo>
                    <a:pt x="18653" y="23894"/>
                  </a:lnTo>
                  <a:lnTo>
                    <a:pt x="16519" y="25113"/>
                  </a:lnTo>
                  <a:lnTo>
                    <a:pt x="16397" y="25235"/>
                  </a:lnTo>
                  <a:lnTo>
                    <a:pt x="16275" y="25295"/>
                  </a:lnTo>
                  <a:lnTo>
                    <a:pt x="15971" y="25295"/>
                  </a:lnTo>
                  <a:lnTo>
                    <a:pt x="15361" y="25235"/>
                  </a:lnTo>
                  <a:lnTo>
                    <a:pt x="14081" y="25113"/>
                  </a:lnTo>
                  <a:lnTo>
                    <a:pt x="13532" y="25052"/>
                  </a:lnTo>
                  <a:lnTo>
                    <a:pt x="12923" y="24930"/>
                  </a:lnTo>
                  <a:lnTo>
                    <a:pt x="12435" y="24686"/>
                  </a:lnTo>
                  <a:lnTo>
                    <a:pt x="12192" y="24503"/>
                  </a:lnTo>
                  <a:lnTo>
                    <a:pt x="11948" y="24320"/>
                  </a:lnTo>
                  <a:lnTo>
                    <a:pt x="11826" y="24076"/>
                  </a:lnTo>
                  <a:lnTo>
                    <a:pt x="11704" y="23833"/>
                  </a:lnTo>
                  <a:lnTo>
                    <a:pt x="11521" y="23284"/>
                  </a:lnTo>
                  <a:lnTo>
                    <a:pt x="11460" y="22735"/>
                  </a:lnTo>
                  <a:lnTo>
                    <a:pt x="11460" y="22126"/>
                  </a:lnTo>
                  <a:lnTo>
                    <a:pt x="11521" y="21455"/>
                  </a:lnTo>
                  <a:lnTo>
                    <a:pt x="11582" y="20785"/>
                  </a:lnTo>
                  <a:lnTo>
                    <a:pt x="11643" y="20541"/>
                  </a:lnTo>
                  <a:lnTo>
                    <a:pt x="11704" y="20297"/>
                  </a:lnTo>
                  <a:lnTo>
                    <a:pt x="11521" y="19566"/>
                  </a:lnTo>
                  <a:lnTo>
                    <a:pt x="11582" y="20114"/>
                  </a:lnTo>
                  <a:lnTo>
                    <a:pt x="11582" y="20419"/>
                  </a:lnTo>
                  <a:lnTo>
                    <a:pt x="11460" y="20724"/>
                  </a:lnTo>
                  <a:lnTo>
                    <a:pt x="11338" y="21212"/>
                  </a:lnTo>
                  <a:lnTo>
                    <a:pt x="11216" y="21760"/>
                  </a:lnTo>
                  <a:lnTo>
                    <a:pt x="11216" y="22309"/>
                  </a:lnTo>
                  <a:lnTo>
                    <a:pt x="11216" y="22918"/>
                  </a:lnTo>
                  <a:lnTo>
                    <a:pt x="11277" y="23467"/>
                  </a:lnTo>
                  <a:lnTo>
                    <a:pt x="11399" y="24015"/>
                  </a:lnTo>
                  <a:lnTo>
                    <a:pt x="11643" y="24442"/>
                  </a:lnTo>
                  <a:lnTo>
                    <a:pt x="11765" y="24564"/>
                  </a:lnTo>
                  <a:lnTo>
                    <a:pt x="11826" y="24747"/>
                  </a:lnTo>
                  <a:lnTo>
                    <a:pt x="11887" y="24991"/>
                  </a:lnTo>
                  <a:lnTo>
                    <a:pt x="11887" y="25235"/>
                  </a:lnTo>
                  <a:lnTo>
                    <a:pt x="11887" y="25478"/>
                  </a:lnTo>
                  <a:lnTo>
                    <a:pt x="11765" y="25722"/>
                  </a:lnTo>
                  <a:lnTo>
                    <a:pt x="11460" y="26515"/>
                  </a:lnTo>
                  <a:lnTo>
                    <a:pt x="11033" y="27612"/>
                  </a:lnTo>
                  <a:lnTo>
                    <a:pt x="10729" y="28648"/>
                  </a:lnTo>
                  <a:lnTo>
                    <a:pt x="10485" y="29745"/>
                  </a:lnTo>
                  <a:lnTo>
                    <a:pt x="10241" y="30842"/>
                  </a:lnTo>
                  <a:lnTo>
                    <a:pt x="9875" y="31939"/>
                  </a:lnTo>
                  <a:lnTo>
                    <a:pt x="9449" y="33037"/>
                  </a:lnTo>
                  <a:lnTo>
                    <a:pt x="8961" y="34134"/>
                  </a:lnTo>
                  <a:lnTo>
                    <a:pt x="8412" y="35170"/>
                  </a:lnTo>
                  <a:lnTo>
                    <a:pt x="7437" y="37242"/>
                  </a:lnTo>
                  <a:lnTo>
                    <a:pt x="6950" y="38278"/>
                  </a:lnTo>
                  <a:lnTo>
                    <a:pt x="6523" y="39376"/>
                  </a:lnTo>
                  <a:lnTo>
                    <a:pt x="6340" y="39254"/>
                  </a:lnTo>
                  <a:lnTo>
                    <a:pt x="6157" y="39254"/>
                  </a:lnTo>
                  <a:lnTo>
                    <a:pt x="6157" y="39315"/>
                  </a:lnTo>
                  <a:lnTo>
                    <a:pt x="6096" y="39376"/>
                  </a:lnTo>
                  <a:lnTo>
                    <a:pt x="6157" y="39437"/>
                  </a:lnTo>
                  <a:lnTo>
                    <a:pt x="6157" y="39498"/>
                  </a:lnTo>
                  <a:lnTo>
                    <a:pt x="6279" y="39498"/>
                  </a:lnTo>
                  <a:lnTo>
                    <a:pt x="6462" y="39619"/>
                  </a:lnTo>
                  <a:lnTo>
                    <a:pt x="6523" y="39802"/>
                  </a:lnTo>
                  <a:lnTo>
                    <a:pt x="6584" y="39985"/>
                  </a:lnTo>
                  <a:lnTo>
                    <a:pt x="6584" y="40229"/>
                  </a:lnTo>
                  <a:lnTo>
                    <a:pt x="6523" y="40717"/>
                  </a:lnTo>
                  <a:lnTo>
                    <a:pt x="6401" y="41204"/>
                  </a:lnTo>
                  <a:lnTo>
                    <a:pt x="6035" y="42119"/>
                  </a:lnTo>
                  <a:lnTo>
                    <a:pt x="5974" y="42301"/>
                  </a:lnTo>
                  <a:lnTo>
                    <a:pt x="5913" y="42545"/>
                  </a:lnTo>
                  <a:lnTo>
                    <a:pt x="5791" y="43886"/>
                  </a:lnTo>
                  <a:lnTo>
                    <a:pt x="5791" y="44496"/>
                  </a:lnTo>
                  <a:lnTo>
                    <a:pt x="5730" y="44800"/>
                  </a:lnTo>
                  <a:lnTo>
                    <a:pt x="5669" y="44922"/>
                  </a:lnTo>
                  <a:lnTo>
                    <a:pt x="5609" y="45044"/>
                  </a:lnTo>
                  <a:lnTo>
                    <a:pt x="5487" y="45044"/>
                  </a:lnTo>
                  <a:lnTo>
                    <a:pt x="5426" y="44983"/>
                  </a:lnTo>
                  <a:lnTo>
                    <a:pt x="5365" y="44800"/>
                  </a:lnTo>
                  <a:lnTo>
                    <a:pt x="5365" y="44374"/>
                  </a:lnTo>
                  <a:lnTo>
                    <a:pt x="5426" y="43764"/>
                  </a:lnTo>
                  <a:lnTo>
                    <a:pt x="5426" y="43459"/>
                  </a:lnTo>
                  <a:lnTo>
                    <a:pt x="5426" y="43216"/>
                  </a:lnTo>
                  <a:lnTo>
                    <a:pt x="5365" y="43033"/>
                  </a:lnTo>
                  <a:lnTo>
                    <a:pt x="5243" y="42911"/>
                  </a:lnTo>
                  <a:lnTo>
                    <a:pt x="5121" y="42850"/>
                  </a:lnTo>
                  <a:lnTo>
                    <a:pt x="4938" y="42972"/>
                  </a:lnTo>
                  <a:lnTo>
                    <a:pt x="4816" y="43216"/>
                  </a:lnTo>
                  <a:lnTo>
                    <a:pt x="4755" y="43459"/>
                  </a:lnTo>
                  <a:lnTo>
                    <a:pt x="4694" y="43947"/>
                  </a:lnTo>
                  <a:lnTo>
                    <a:pt x="4633" y="44800"/>
                  </a:lnTo>
                  <a:lnTo>
                    <a:pt x="4572" y="45349"/>
                  </a:lnTo>
                  <a:lnTo>
                    <a:pt x="4450" y="45593"/>
                  </a:lnTo>
                  <a:lnTo>
                    <a:pt x="4389" y="45654"/>
                  </a:lnTo>
                  <a:lnTo>
                    <a:pt x="4268" y="45532"/>
                  </a:lnTo>
                  <a:lnTo>
                    <a:pt x="4207" y="45349"/>
                  </a:lnTo>
                  <a:lnTo>
                    <a:pt x="4207" y="45105"/>
                  </a:lnTo>
                  <a:lnTo>
                    <a:pt x="4268" y="44374"/>
                  </a:lnTo>
                  <a:lnTo>
                    <a:pt x="4268" y="43825"/>
                  </a:lnTo>
                  <a:lnTo>
                    <a:pt x="4329" y="43277"/>
                  </a:lnTo>
                  <a:lnTo>
                    <a:pt x="4268" y="43094"/>
                  </a:lnTo>
                  <a:lnTo>
                    <a:pt x="4207" y="42972"/>
                  </a:lnTo>
                  <a:lnTo>
                    <a:pt x="4146" y="42911"/>
                  </a:lnTo>
                  <a:lnTo>
                    <a:pt x="4085" y="42911"/>
                  </a:lnTo>
                  <a:lnTo>
                    <a:pt x="3963" y="42972"/>
                  </a:lnTo>
                  <a:lnTo>
                    <a:pt x="3841" y="43155"/>
                  </a:lnTo>
                  <a:lnTo>
                    <a:pt x="3658" y="43642"/>
                  </a:lnTo>
                  <a:lnTo>
                    <a:pt x="3231" y="44861"/>
                  </a:lnTo>
                  <a:lnTo>
                    <a:pt x="2988" y="45349"/>
                  </a:lnTo>
                  <a:lnTo>
                    <a:pt x="2866" y="45593"/>
                  </a:lnTo>
                  <a:lnTo>
                    <a:pt x="2744" y="45654"/>
                  </a:lnTo>
                  <a:lnTo>
                    <a:pt x="2683" y="45715"/>
                  </a:lnTo>
                  <a:lnTo>
                    <a:pt x="2622" y="45654"/>
                  </a:lnTo>
                  <a:lnTo>
                    <a:pt x="2561" y="45593"/>
                  </a:lnTo>
                  <a:lnTo>
                    <a:pt x="2561" y="45410"/>
                  </a:lnTo>
                  <a:lnTo>
                    <a:pt x="2561" y="45105"/>
                  </a:lnTo>
                  <a:lnTo>
                    <a:pt x="2683" y="44739"/>
                  </a:lnTo>
                  <a:lnTo>
                    <a:pt x="2927" y="44069"/>
                  </a:lnTo>
                  <a:lnTo>
                    <a:pt x="3048" y="43703"/>
                  </a:lnTo>
                  <a:lnTo>
                    <a:pt x="3292" y="43094"/>
                  </a:lnTo>
                  <a:lnTo>
                    <a:pt x="3292" y="42728"/>
                  </a:lnTo>
                  <a:lnTo>
                    <a:pt x="3292" y="42606"/>
                  </a:lnTo>
                  <a:lnTo>
                    <a:pt x="3170" y="42484"/>
                  </a:lnTo>
                  <a:lnTo>
                    <a:pt x="3109" y="42484"/>
                  </a:lnTo>
                  <a:lnTo>
                    <a:pt x="2988" y="42545"/>
                  </a:lnTo>
                  <a:lnTo>
                    <a:pt x="2805" y="42728"/>
                  </a:lnTo>
                  <a:lnTo>
                    <a:pt x="2378" y="43216"/>
                  </a:lnTo>
                  <a:lnTo>
                    <a:pt x="2012" y="43703"/>
                  </a:lnTo>
                  <a:lnTo>
                    <a:pt x="1708" y="44191"/>
                  </a:lnTo>
                  <a:lnTo>
                    <a:pt x="1525" y="44435"/>
                  </a:lnTo>
                  <a:lnTo>
                    <a:pt x="1403" y="44496"/>
                  </a:lnTo>
                  <a:lnTo>
                    <a:pt x="1281" y="44557"/>
                  </a:lnTo>
                  <a:lnTo>
                    <a:pt x="1159" y="44557"/>
                  </a:lnTo>
                  <a:lnTo>
                    <a:pt x="1098" y="44496"/>
                  </a:lnTo>
                  <a:lnTo>
                    <a:pt x="1098" y="44374"/>
                  </a:lnTo>
                  <a:lnTo>
                    <a:pt x="1159" y="44252"/>
                  </a:lnTo>
                  <a:lnTo>
                    <a:pt x="1281" y="43947"/>
                  </a:lnTo>
                  <a:lnTo>
                    <a:pt x="1403" y="43825"/>
                  </a:lnTo>
                  <a:lnTo>
                    <a:pt x="1951" y="42789"/>
                  </a:lnTo>
                  <a:lnTo>
                    <a:pt x="2317" y="42119"/>
                  </a:lnTo>
                  <a:lnTo>
                    <a:pt x="2500" y="41753"/>
                  </a:lnTo>
                  <a:lnTo>
                    <a:pt x="2622" y="41387"/>
                  </a:lnTo>
                  <a:lnTo>
                    <a:pt x="2683" y="41204"/>
                  </a:lnTo>
                  <a:lnTo>
                    <a:pt x="2622" y="41082"/>
                  </a:lnTo>
                  <a:lnTo>
                    <a:pt x="2561" y="41021"/>
                  </a:lnTo>
                  <a:lnTo>
                    <a:pt x="2378" y="40960"/>
                  </a:lnTo>
                  <a:lnTo>
                    <a:pt x="2134" y="41082"/>
                  </a:lnTo>
                  <a:lnTo>
                    <a:pt x="1890" y="41326"/>
                  </a:lnTo>
                  <a:lnTo>
                    <a:pt x="1647" y="41570"/>
                  </a:lnTo>
                  <a:lnTo>
                    <a:pt x="1403" y="41753"/>
                  </a:lnTo>
                  <a:lnTo>
                    <a:pt x="976" y="41936"/>
                  </a:lnTo>
                  <a:lnTo>
                    <a:pt x="732" y="41997"/>
                  </a:lnTo>
                  <a:lnTo>
                    <a:pt x="488" y="41997"/>
                  </a:lnTo>
                  <a:lnTo>
                    <a:pt x="306" y="41936"/>
                  </a:lnTo>
                  <a:lnTo>
                    <a:pt x="245" y="41875"/>
                  </a:lnTo>
                  <a:lnTo>
                    <a:pt x="306" y="41814"/>
                  </a:lnTo>
                  <a:lnTo>
                    <a:pt x="367" y="41692"/>
                  </a:lnTo>
                  <a:lnTo>
                    <a:pt x="793" y="41326"/>
                  </a:lnTo>
                  <a:lnTo>
                    <a:pt x="1342" y="40778"/>
                  </a:lnTo>
                  <a:lnTo>
                    <a:pt x="1829" y="40168"/>
                  </a:lnTo>
                  <a:lnTo>
                    <a:pt x="2317" y="39619"/>
                  </a:lnTo>
                  <a:lnTo>
                    <a:pt x="2866" y="39071"/>
                  </a:lnTo>
                  <a:lnTo>
                    <a:pt x="3170" y="38888"/>
                  </a:lnTo>
                  <a:lnTo>
                    <a:pt x="3414" y="38705"/>
                  </a:lnTo>
                  <a:lnTo>
                    <a:pt x="4085" y="38705"/>
                  </a:lnTo>
                  <a:lnTo>
                    <a:pt x="4511" y="38827"/>
                  </a:lnTo>
                  <a:lnTo>
                    <a:pt x="4633" y="38827"/>
                  </a:lnTo>
                  <a:lnTo>
                    <a:pt x="4755" y="38888"/>
                  </a:lnTo>
                  <a:lnTo>
                    <a:pt x="4877" y="38888"/>
                  </a:lnTo>
                  <a:lnTo>
                    <a:pt x="4877" y="38827"/>
                  </a:lnTo>
                  <a:lnTo>
                    <a:pt x="4816" y="38705"/>
                  </a:lnTo>
                  <a:lnTo>
                    <a:pt x="4755" y="38644"/>
                  </a:lnTo>
                  <a:lnTo>
                    <a:pt x="4511" y="38522"/>
                  </a:lnTo>
                  <a:lnTo>
                    <a:pt x="4207" y="38461"/>
                  </a:lnTo>
                  <a:lnTo>
                    <a:pt x="4633" y="37608"/>
                  </a:lnTo>
                  <a:lnTo>
                    <a:pt x="4877" y="36755"/>
                  </a:lnTo>
                  <a:lnTo>
                    <a:pt x="5121" y="35840"/>
                  </a:lnTo>
                  <a:lnTo>
                    <a:pt x="5304" y="34987"/>
                  </a:lnTo>
                  <a:lnTo>
                    <a:pt x="5426" y="33768"/>
                  </a:lnTo>
                  <a:lnTo>
                    <a:pt x="5609" y="32549"/>
                  </a:lnTo>
                  <a:lnTo>
                    <a:pt x="5852" y="31635"/>
                  </a:lnTo>
                  <a:lnTo>
                    <a:pt x="6096" y="30781"/>
                  </a:lnTo>
                  <a:lnTo>
                    <a:pt x="6462" y="29928"/>
                  </a:lnTo>
                  <a:lnTo>
                    <a:pt x="6828" y="29075"/>
                  </a:lnTo>
                  <a:lnTo>
                    <a:pt x="6950" y="28709"/>
                  </a:lnTo>
                  <a:lnTo>
                    <a:pt x="7132" y="28465"/>
                  </a:lnTo>
                  <a:lnTo>
                    <a:pt x="7376" y="28099"/>
                  </a:lnTo>
                  <a:lnTo>
                    <a:pt x="7559" y="27673"/>
                  </a:lnTo>
                  <a:lnTo>
                    <a:pt x="7681" y="27368"/>
                  </a:lnTo>
                  <a:lnTo>
                    <a:pt x="7681" y="27063"/>
                  </a:lnTo>
                  <a:lnTo>
                    <a:pt x="7742" y="26149"/>
                  </a:lnTo>
                  <a:lnTo>
                    <a:pt x="7803" y="25235"/>
                  </a:lnTo>
                  <a:lnTo>
                    <a:pt x="7925" y="24259"/>
                  </a:lnTo>
                  <a:lnTo>
                    <a:pt x="8169" y="22370"/>
                  </a:lnTo>
                  <a:lnTo>
                    <a:pt x="8351" y="21455"/>
                  </a:lnTo>
                  <a:lnTo>
                    <a:pt x="8412" y="21151"/>
                  </a:lnTo>
                  <a:lnTo>
                    <a:pt x="8412" y="20846"/>
                  </a:lnTo>
                  <a:lnTo>
                    <a:pt x="8351" y="19932"/>
                  </a:lnTo>
                  <a:lnTo>
                    <a:pt x="8351" y="19017"/>
                  </a:lnTo>
                  <a:lnTo>
                    <a:pt x="8412" y="18164"/>
                  </a:lnTo>
                  <a:lnTo>
                    <a:pt x="8534" y="17737"/>
                  </a:lnTo>
                  <a:lnTo>
                    <a:pt x="8656" y="17311"/>
                  </a:lnTo>
                  <a:lnTo>
                    <a:pt x="9022" y="16457"/>
                  </a:lnTo>
                  <a:lnTo>
                    <a:pt x="9510" y="15726"/>
                  </a:lnTo>
                  <a:lnTo>
                    <a:pt x="9753" y="15360"/>
                  </a:lnTo>
                  <a:lnTo>
                    <a:pt x="9997" y="15055"/>
                  </a:lnTo>
                  <a:lnTo>
                    <a:pt x="10302" y="14812"/>
                  </a:lnTo>
                  <a:lnTo>
                    <a:pt x="10668" y="14629"/>
                  </a:lnTo>
                  <a:lnTo>
                    <a:pt x="11094" y="14446"/>
                  </a:lnTo>
                  <a:lnTo>
                    <a:pt x="11521" y="14324"/>
                  </a:lnTo>
                  <a:lnTo>
                    <a:pt x="12374" y="14202"/>
                  </a:lnTo>
                  <a:lnTo>
                    <a:pt x="13411" y="14080"/>
                  </a:lnTo>
                  <a:lnTo>
                    <a:pt x="14447" y="14080"/>
                  </a:lnTo>
                  <a:lnTo>
                    <a:pt x="16519" y="14141"/>
                  </a:lnTo>
                  <a:lnTo>
                    <a:pt x="14691" y="13836"/>
                  </a:lnTo>
                  <a:lnTo>
                    <a:pt x="15727" y="13166"/>
                  </a:lnTo>
                  <a:lnTo>
                    <a:pt x="16336" y="12739"/>
                  </a:lnTo>
                  <a:lnTo>
                    <a:pt x="16641" y="12617"/>
                  </a:lnTo>
                  <a:lnTo>
                    <a:pt x="16885" y="12434"/>
                  </a:lnTo>
                  <a:lnTo>
                    <a:pt x="16946" y="12313"/>
                  </a:lnTo>
                  <a:lnTo>
                    <a:pt x="17007" y="12191"/>
                  </a:lnTo>
                  <a:lnTo>
                    <a:pt x="17190" y="10118"/>
                  </a:lnTo>
                  <a:lnTo>
                    <a:pt x="17738" y="10484"/>
                  </a:lnTo>
                  <a:lnTo>
                    <a:pt x="18348" y="10789"/>
                  </a:lnTo>
                  <a:lnTo>
                    <a:pt x="18896" y="11032"/>
                  </a:lnTo>
                  <a:lnTo>
                    <a:pt x="19201" y="11093"/>
                  </a:lnTo>
                  <a:lnTo>
                    <a:pt x="19506" y="11154"/>
                  </a:lnTo>
                  <a:lnTo>
                    <a:pt x="19811" y="11093"/>
                  </a:lnTo>
                  <a:lnTo>
                    <a:pt x="20115" y="11032"/>
                  </a:lnTo>
                  <a:lnTo>
                    <a:pt x="20664" y="10789"/>
                  </a:lnTo>
                  <a:lnTo>
                    <a:pt x="21274" y="10484"/>
                  </a:lnTo>
                  <a:lnTo>
                    <a:pt x="21883" y="10118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0A9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1"/>
          <p:cNvSpPr txBox="1">
            <a:spLocks noGrp="1"/>
          </p:cNvSpPr>
          <p:nvPr>
            <p:ph type="ctrTitle"/>
          </p:nvPr>
        </p:nvSpPr>
        <p:spPr>
          <a:xfrm>
            <a:off x="410596" y="996386"/>
            <a:ext cx="5309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dirty="0"/>
              <a:t>Woo</a:t>
            </a:r>
            <a:br>
              <a:rPr lang="en-US" dirty="0"/>
            </a:br>
            <a:endParaRPr dirty="0"/>
          </a:p>
        </p:txBody>
      </p:sp>
      <p:grpSp>
        <p:nvGrpSpPr>
          <p:cNvPr id="34" name="Google Shape;34;p1"/>
          <p:cNvGrpSpPr/>
          <p:nvPr/>
        </p:nvGrpSpPr>
        <p:grpSpPr>
          <a:xfrm>
            <a:off x="7859064" y="996386"/>
            <a:ext cx="433800" cy="433800"/>
            <a:chOff x="5382800" y="412975"/>
            <a:chExt cx="433800" cy="433800"/>
          </a:xfrm>
        </p:grpSpPr>
        <p:sp>
          <p:nvSpPr>
            <p:cNvPr id="35" name="Google Shape;35;p1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33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33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1"/>
          <p:cNvSpPr txBox="1"/>
          <p:nvPr/>
        </p:nvSpPr>
        <p:spPr>
          <a:xfrm>
            <a:off x="1510561" y="578259"/>
            <a:ext cx="6122878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- A platform between patients and hospitals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9" name="Google Shape;39;p1"/>
          <p:cNvSpPr txBox="1"/>
          <p:nvPr/>
        </p:nvSpPr>
        <p:spPr>
          <a:xfrm>
            <a:off x="410596" y="3041683"/>
            <a:ext cx="6122878" cy="21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 dirty="0" err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Zhaoheng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Chen (Product Owner)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Howard Ng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Adam Askari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Vineet </a:t>
            </a:r>
            <a:r>
              <a:rPr lang="en-US" sz="2400" b="0" i="0" u="none" strike="noStrike" cap="none" dirty="0" err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Ramareddi</a:t>
            </a:r>
            <a:endParaRPr sz="2400" b="0" i="0" u="none" strike="noStrike" cap="none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Andrew Hartwell</a:t>
            </a:r>
          </a:p>
          <a:p>
            <a:pPr lvl="0">
              <a:buClr>
                <a:schemeClr val="lt1"/>
              </a:buClr>
              <a:buSzPts val="6000"/>
            </a:pPr>
            <a:r>
              <a:rPr lang="en-US" sz="2400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Scrum Master: All members except Product Owner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osis"/>
              <a:buNone/>
            </a:pPr>
            <a:endParaRPr sz="2800" b="0" i="0" u="none" strike="noStrike" cap="none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0" name="Google Shape;40;p1"/>
          <p:cNvSpPr txBox="1"/>
          <p:nvPr/>
        </p:nvSpPr>
        <p:spPr>
          <a:xfrm>
            <a:off x="1895014" y="905392"/>
            <a:ext cx="23408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en-US" sz="1400" b="0" i="0" u="none" strike="noStrike" cap="none" baseline="30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2019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Technologies Implemented</a:t>
            </a:r>
            <a:endParaRPr dirty="0"/>
          </a:p>
        </p:txBody>
      </p:sp>
      <p:sp>
        <p:nvSpPr>
          <p:cNvPr id="72" name="Google Shape;72;p5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600" cy="3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</a:pPr>
            <a:r>
              <a:rPr lang="en-US" sz="2000" dirty="0"/>
              <a:t>React-Native (Front-end)</a:t>
            </a:r>
          </a:p>
          <a:p>
            <a:pPr lvl="0" indent="-355600">
              <a:buSzPts val="2000"/>
            </a:pPr>
            <a:r>
              <a:rPr lang="en-US" sz="2000" dirty="0"/>
              <a:t>Firebase (Back-end)</a:t>
            </a:r>
          </a:p>
          <a:p>
            <a:pPr lvl="0" indent="-355600">
              <a:buSzPts val="2000"/>
            </a:pPr>
            <a:r>
              <a:rPr lang="en-US" sz="2000" dirty="0"/>
              <a:t>Jest (Testing)</a:t>
            </a:r>
          </a:p>
          <a:p>
            <a:pPr lvl="0" indent="-355600">
              <a:buSzPts val="2000"/>
            </a:pPr>
            <a:r>
              <a:rPr lang="en-US" sz="2000" dirty="0"/>
              <a:t>Expo (Used for running the app)</a:t>
            </a:r>
          </a:p>
        </p:txBody>
      </p:sp>
      <p:sp>
        <p:nvSpPr>
          <p:cNvPr id="73" name="Google Shape;73;p5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6" name="Google Shape;105;p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29BEA2B-7F5B-4E3F-9122-36CC16406B4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07735" y="1236420"/>
            <a:ext cx="752580" cy="72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07;p9">
            <a:extLst>
              <a:ext uri="{FF2B5EF4-FFF2-40B4-BE49-F238E27FC236}">
                <a16:creationId xmlns:a16="http://schemas.microsoft.com/office/drawing/2014/main" id="{6950DAEA-F20A-4BFC-835E-7E6B3CB9CE6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8302" y="2280000"/>
            <a:ext cx="1619476" cy="468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3C0A44C-F7B9-4A6C-8E77-BA68F19DA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398" y="2947408"/>
            <a:ext cx="742453" cy="752074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D0B56BF0-B29B-4537-8C2E-356476025A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2221" y="3904845"/>
            <a:ext cx="1310806" cy="5114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Product Management Techniques</a:t>
            </a:r>
            <a:endParaRPr dirty="0"/>
          </a:p>
        </p:txBody>
      </p:sp>
      <p:sp>
        <p:nvSpPr>
          <p:cNvPr id="80" name="Google Shape;80;p6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Google Drive: Collaborating on Sprint-related documents</a:t>
            </a:r>
          </a:p>
        </p:txBody>
      </p:sp>
      <p:sp>
        <p:nvSpPr>
          <p:cNvPr id="81" name="Google Shape;81;p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6" name="Google Shape;168;p24">
            <a:extLst>
              <a:ext uri="{FF2B5EF4-FFF2-40B4-BE49-F238E27FC236}">
                <a16:creationId xmlns:a16="http://schemas.microsoft.com/office/drawing/2014/main" id="{03237FC4-6F46-4168-96B3-705EF9097C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852" y="1900510"/>
            <a:ext cx="3524250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Product Management Techniques</a:t>
            </a:r>
            <a:endParaRPr dirty="0"/>
          </a:p>
        </p:txBody>
      </p:sp>
      <p:sp>
        <p:nvSpPr>
          <p:cNvPr id="80" name="Google Shape;80;p6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42900">
              <a:spcBef>
                <a:spcPts val="0"/>
              </a:spcBef>
              <a:buSzPts val="1800"/>
              <a:buChar char="●"/>
            </a:pPr>
            <a:r>
              <a:rPr lang="en-US" altLang="zh-CN" sz="2000" dirty="0" err="1"/>
              <a:t>Github</a:t>
            </a:r>
            <a:r>
              <a:rPr lang="en-US" altLang="zh-CN" sz="2000" dirty="0"/>
              <a:t>: Updating Project</a:t>
            </a:r>
          </a:p>
        </p:txBody>
      </p:sp>
      <p:sp>
        <p:nvSpPr>
          <p:cNvPr id="81" name="Google Shape;81;p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7" name="Google Shape;175;p25">
            <a:extLst>
              <a:ext uri="{FF2B5EF4-FFF2-40B4-BE49-F238E27FC236}">
                <a16:creationId xmlns:a16="http://schemas.microsoft.com/office/drawing/2014/main" id="{7D7AE8BB-E285-4F36-96BB-1953E55CCA5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888" y="1722357"/>
            <a:ext cx="5368224" cy="2889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00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Product Management Techniques</a:t>
            </a:r>
            <a:endParaRPr dirty="0"/>
          </a:p>
        </p:txBody>
      </p:sp>
      <p:sp>
        <p:nvSpPr>
          <p:cNvPr id="80" name="Google Shape;80;p6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42900">
              <a:spcBef>
                <a:spcPts val="0"/>
              </a:spcBef>
              <a:buSzPts val="1800"/>
              <a:buChar char="●"/>
            </a:pPr>
            <a:r>
              <a:rPr lang="en-US" altLang="zh-CN" sz="2000" dirty="0"/>
              <a:t>Physical Scrum Board</a:t>
            </a:r>
          </a:p>
        </p:txBody>
      </p:sp>
      <p:sp>
        <p:nvSpPr>
          <p:cNvPr id="81" name="Google Shape;81;p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C6783C0F-404D-4482-A480-21D2B0777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210" y="1738790"/>
            <a:ext cx="4474344" cy="282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93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Takeaways from Development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Practiced working like software engineers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Balancing UI design and functionality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Learning new APIs weekly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Implementing Agile workflow 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Takeaways from Development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Exercised programming in different modes of development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Backend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Frontend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Integration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Testing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15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119654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Takeaways from Development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Self-reflected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How dependable we are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How we react to challenges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How comfortable we are working with others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Where we stand in terms of skill-level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16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3156097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Tedious Aspects of Development: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Finding coherent documentation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React-Native: numerous </a:t>
            </a:r>
            <a:r>
              <a:rPr lang="en-US" sz="2000" dirty="0" err="1"/>
              <a:t>apis</a:t>
            </a:r>
            <a:r>
              <a:rPr lang="en-US" sz="2000" dirty="0"/>
              <a:t>→ depreciated styles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17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2840800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Tedious Aspects of Development: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Integration of frontend and backend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Data displaying correctly</a:t>
            </a:r>
          </a:p>
          <a:p>
            <a:pPr lvl="0"/>
            <a:r>
              <a:rPr lang="en-US" sz="2000" dirty="0"/>
              <a:t>Merging on GitHub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18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1312692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Habits to Continue: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Frequently communicating and holding each other accountable</a:t>
            </a:r>
          </a:p>
          <a:p>
            <a:pPr lvl="0"/>
            <a:r>
              <a:rPr lang="en-US" sz="2000" dirty="0"/>
              <a:t>Documenting as we write code</a:t>
            </a:r>
          </a:p>
          <a:p>
            <a:pPr lvl="0"/>
            <a:r>
              <a:rPr lang="en-US" sz="2000" dirty="0"/>
              <a:t>Utilize some variation of Agile development</a:t>
            </a:r>
          </a:p>
          <a:p>
            <a:pPr lvl="0"/>
            <a:r>
              <a:rPr lang="en-US" sz="2000" dirty="0"/>
              <a:t>Writing unit tests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19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310427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High Level Goals</a:t>
            </a:r>
            <a:endParaRPr b="1" dirty="0"/>
          </a:p>
        </p:txBody>
      </p:sp>
      <p:sp>
        <p:nvSpPr>
          <p:cNvPr id="46" name="Google Shape;46;p2"/>
          <p:cNvSpPr txBox="1">
            <a:spLocks noGrp="1"/>
          </p:cNvSpPr>
          <p:nvPr>
            <p:ph type="body" idx="2"/>
          </p:nvPr>
        </p:nvSpPr>
        <p:spPr>
          <a:xfrm>
            <a:off x="844424" y="1957008"/>
            <a:ext cx="3868500" cy="28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b="1" dirty="0"/>
              <a:t>Patient Services: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Patient Profiles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Appointment Scheduling/Reminder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Digital Medical-Records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Digital Prescriptions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Medication Reminders/Health Tracking</a:t>
            </a: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sz="1300" dirty="0"/>
          </a:p>
        </p:txBody>
      </p:sp>
      <p:sp>
        <p:nvSpPr>
          <p:cNvPr id="47" name="Google Shape;47;p2"/>
          <p:cNvSpPr txBox="1">
            <a:spLocks noGrp="1"/>
          </p:cNvSpPr>
          <p:nvPr>
            <p:ph type="body" idx="2"/>
          </p:nvPr>
        </p:nvSpPr>
        <p:spPr>
          <a:xfrm>
            <a:off x="4712924" y="1957008"/>
            <a:ext cx="3868500" cy="28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b="1">
                <a:solidFill>
                  <a:srgbClr val="415665"/>
                </a:solidFill>
              </a:rPr>
              <a:t>Staff Services:</a:t>
            </a:r>
            <a:endParaRPr>
              <a:solidFill>
                <a:srgbClr val="415665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>
                <a:solidFill>
                  <a:srgbClr val="415665"/>
                </a:solidFill>
              </a:rPr>
              <a:t>Staff Profiles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>
                <a:solidFill>
                  <a:srgbClr val="415665"/>
                </a:solidFill>
              </a:rPr>
              <a:t>Appointment Check/Scheduling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>
                <a:solidFill>
                  <a:srgbClr val="415665"/>
                </a:solidFill>
              </a:rPr>
              <a:t>Medical-Record Management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>
                <a:solidFill>
                  <a:srgbClr val="415665"/>
                </a:solidFill>
              </a:rPr>
              <a:t>Online Prescription System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None/>
            </a:pPr>
            <a:endParaRPr sz="1300">
              <a:solidFill>
                <a:srgbClr val="41566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endParaRPr sz="1300">
              <a:solidFill>
                <a:srgbClr val="415665"/>
              </a:solidFill>
            </a:endParaRPr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body" idx="1"/>
          </p:nvPr>
        </p:nvSpPr>
        <p:spPr>
          <a:xfrm>
            <a:off x="1044449" y="1121760"/>
            <a:ext cx="7536975" cy="817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600" dirty="0"/>
              <a:t>Woo is a </a:t>
            </a:r>
            <a:r>
              <a:rPr lang="en-US" sz="1600" b="1" dirty="0"/>
              <a:t>mobile application </a:t>
            </a:r>
            <a:r>
              <a:rPr lang="en-US" sz="1600" dirty="0"/>
              <a:t>that builds a platform between patients and hospital, simplifying the tedious process for patients and reducing the workload for medical staff.</a:t>
            </a:r>
            <a:endParaRPr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dirty="0"/>
              <a:t>Habits to Discontinue: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Integrating components at the last minute</a:t>
            </a:r>
          </a:p>
          <a:p>
            <a:pPr lvl="0"/>
            <a:r>
              <a:rPr lang="en-US" sz="2000" dirty="0"/>
              <a:t>Underestimating how long it takes to familiarize oneself with technology.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20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4155958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dirty="0"/>
              <a:t>Our Regrets</a:t>
            </a:r>
            <a:endParaRPr dirty="0"/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Not communicating as much early on</a:t>
            </a:r>
          </a:p>
          <a:p>
            <a:pPr lvl="0"/>
            <a:r>
              <a:rPr lang="en-US" sz="2000" dirty="0"/>
              <a:t>Writing </a:t>
            </a:r>
            <a:r>
              <a:rPr lang="en-US" sz="2000" dirty="0" err="1"/>
              <a:t>Javascript</a:t>
            </a:r>
            <a:endParaRPr lang="en-US" sz="2000" dirty="0"/>
          </a:p>
          <a:p>
            <a:pPr lvl="0"/>
            <a:r>
              <a:rPr lang="en-US" sz="2000" dirty="0"/>
              <a:t>Underestimating task work</a:t>
            </a:r>
          </a:p>
        </p:txBody>
      </p:sp>
      <p:sp>
        <p:nvSpPr>
          <p:cNvPr id="95" name="Google Shape;95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21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4174679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>
            <a:spLocks noGrp="1"/>
          </p:cNvSpPr>
          <p:nvPr>
            <p:ph type="title"/>
          </p:nvPr>
        </p:nvSpPr>
        <p:spPr>
          <a:xfrm>
            <a:off x="459600" y="0"/>
            <a:ext cx="8840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Thank you for listening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	Questions?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/>
              <a:t>Accomplishments</a:t>
            </a:r>
            <a:endParaRPr b="1" dirty="0"/>
          </a:p>
        </p:txBody>
      </p:sp>
      <p:sp>
        <p:nvSpPr>
          <p:cNvPr id="46" name="Google Shape;46;p2"/>
          <p:cNvSpPr txBox="1">
            <a:spLocks noGrp="1"/>
          </p:cNvSpPr>
          <p:nvPr>
            <p:ph type="body" idx="2"/>
          </p:nvPr>
        </p:nvSpPr>
        <p:spPr>
          <a:xfrm>
            <a:off x="844424" y="1957008"/>
            <a:ext cx="3868500" cy="28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b="1" dirty="0"/>
              <a:t>Patient Services: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Patient Profiles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Appointment Scheduling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Digital Medical-Records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800" dirty="0"/>
              <a:t>Digital Prescriptions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sz="1300" dirty="0"/>
          </a:p>
        </p:txBody>
      </p:sp>
      <p:sp>
        <p:nvSpPr>
          <p:cNvPr id="47" name="Google Shape;47;p2"/>
          <p:cNvSpPr txBox="1">
            <a:spLocks noGrp="1"/>
          </p:cNvSpPr>
          <p:nvPr>
            <p:ph type="body" idx="2"/>
          </p:nvPr>
        </p:nvSpPr>
        <p:spPr>
          <a:xfrm>
            <a:off x="4712924" y="1957008"/>
            <a:ext cx="3868500" cy="28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r>
              <a:rPr lang="en-US" b="1" dirty="0">
                <a:solidFill>
                  <a:srgbClr val="415665"/>
                </a:solidFill>
              </a:rPr>
              <a:t>Staff Services:</a:t>
            </a:r>
            <a:endParaRPr dirty="0">
              <a:solidFill>
                <a:srgbClr val="415665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 dirty="0">
                <a:solidFill>
                  <a:srgbClr val="415665"/>
                </a:solidFill>
              </a:rPr>
              <a:t>Appointment Scheduling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 dirty="0">
                <a:solidFill>
                  <a:srgbClr val="415665"/>
                </a:solidFill>
              </a:rPr>
              <a:t>Medical-Record Management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Font typeface="Arial"/>
              <a:buAutoNum type="arabicPeriod"/>
            </a:pPr>
            <a:r>
              <a:rPr lang="en-US" sz="1800" dirty="0">
                <a:solidFill>
                  <a:srgbClr val="415665"/>
                </a:solidFill>
              </a:rPr>
              <a:t>Online Prescription System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5665"/>
              </a:buClr>
              <a:buSzPts val="1100"/>
              <a:buNone/>
            </a:pPr>
            <a:endParaRPr sz="1300" dirty="0">
              <a:solidFill>
                <a:srgbClr val="41566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None/>
            </a:pPr>
            <a:endParaRPr sz="1300" dirty="0">
              <a:solidFill>
                <a:srgbClr val="415665"/>
              </a:solidFill>
            </a:endParaRPr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3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sp>
        <p:nvSpPr>
          <p:cNvPr id="49" name="Google Shape;49;p2"/>
          <p:cNvSpPr txBox="1">
            <a:spLocks noGrp="1"/>
          </p:cNvSpPr>
          <p:nvPr>
            <p:ph type="body" idx="1"/>
          </p:nvPr>
        </p:nvSpPr>
        <p:spPr>
          <a:xfrm>
            <a:off x="1044449" y="1121760"/>
            <a:ext cx="7536975" cy="817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-US" sz="1600" dirty="0"/>
              <a:t>Woo is a </a:t>
            </a:r>
            <a:r>
              <a:rPr lang="en-US" sz="1600" b="1" dirty="0"/>
              <a:t>mobile application </a:t>
            </a:r>
            <a:r>
              <a:rPr lang="en-US" sz="1600" dirty="0"/>
              <a:t>that builds a platform between patients and hospital, simplifying the tedious process for patients and reducing the workload for medical staff.</a:t>
            </a:r>
            <a:endParaRPr sz="1600" dirty="0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1A5B8D39-E596-41FF-819F-98EEB565B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725" y="2571750"/>
            <a:ext cx="268300" cy="268300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F39B14FD-1321-49F0-ADF7-3A004D7DA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725" y="2910545"/>
            <a:ext cx="268300" cy="26830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DF06EAF1-5D8E-44E0-894D-24A9212C6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725" y="3244384"/>
            <a:ext cx="268300" cy="268300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4360294-A34C-4E7E-BB5C-73E03F699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725" y="3578223"/>
            <a:ext cx="268300" cy="268300"/>
          </a:xfrm>
          <a:prstGeom prst="rect">
            <a:avLst/>
          </a:prstGeom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6673191E-2CCC-4416-9BD0-E14D660DE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746" y="2523264"/>
            <a:ext cx="268300" cy="268300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AC849C87-36BC-436C-88FF-8ACFF2AF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746" y="2862059"/>
            <a:ext cx="268300" cy="268300"/>
          </a:xfrm>
          <a:prstGeom prst="rect">
            <a:avLst/>
          </a:prstGeom>
        </p:spPr>
      </p:pic>
      <p:pic>
        <p:nvPicPr>
          <p:cNvPr id="16" name="Picture 15" descr="A close up of a sign&#10;&#10;Description automatically generated">
            <a:extLst>
              <a:ext uri="{FF2B5EF4-FFF2-40B4-BE49-F238E27FC236}">
                <a16:creationId xmlns:a16="http://schemas.microsoft.com/office/drawing/2014/main" id="{1CD93404-1D76-4BBE-9432-022FF69F7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746" y="3195898"/>
            <a:ext cx="268300" cy="2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0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Challenges</a:t>
            </a:r>
            <a:endParaRPr dirty="0"/>
          </a:p>
        </p:txBody>
      </p:sp>
      <p:sp>
        <p:nvSpPr>
          <p:cNvPr id="56" name="Google Shape;56;p3"/>
          <p:cNvSpPr txBox="1">
            <a:spLocks noGrp="1"/>
          </p:cNvSpPr>
          <p:nvPr>
            <p:ph type="body" idx="1"/>
          </p:nvPr>
        </p:nvSpPr>
        <p:spPr>
          <a:xfrm>
            <a:off x="719109" y="1140000"/>
            <a:ext cx="8055736" cy="376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Learning React-Native from scratch</a:t>
            </a:r>
          </a:p>
          <a:p>
            <a:pPr lvl="0"/>
            <a:r>
              <a:rPr lang="en-US" sz="2000" dirty="0"/>
              <a:t>Developing UI for both Android and iOS</a:t>
            </a:r>
          </a:p>
          <a:p>
            <a:pPr lvl="0"/>
            <a:r>
              <a:rPr lang="en-US" sz="2000" dirty="0"/>
              <a:t>Asynchronous </a:t>
            </a:r>
            <a:r>
              <a:rPr lang="en-US" sz="2000" dirty="0" err="1"/>
              <a:t>Javascript</a:t>
            </a:r>
            <a:endParaRPr lang="en-US" sz="2000" dirty="0"/>
          </a:p>
          <a:p>
            <a:pPr lvl="0"/>
            <a:r>
              <a:rPr lang="en-US" sz="2000" dirty="0" err="1"/>
              <a:t>Github</a:t>
            </a:r>
            <a:r>
              <a:rPr lang="en-US" sz="2000" dirty="0"/>
              <a:t> merge conflicts</a:t>
            </a:r>
          </a:p>
          <a:p>
            <a:pPr lvl="0"/>
            <a:r>
              <a:rPr lang="en-US" sz="2000" dirty="0"/>
              <a:t>Lack of documentation from APIs</a:t>
            </a:r>
          </a:p>
        </p:txBody>
      </p:sp>
      <p:sp>
        <p:nvSpPr>
          <p:cNvPr id="57" name="Google Shape;57;p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System Overview</a:t>
            </a:r>
            <a:endParaRPr dirty="0"/>
          </a:p>
        </p:txBody>
      </p:sp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4C9F8D7-7D6A-4ABA-948D-E9156F669DF8}"/>
              </a:ext>
            </a:extLst>
          </p:cNvPr>
          <p:cNvSpPr/>
          <p:nvPr/>
        </p:nvSpPr>
        <p:spPr>
          <a:xfrm>
            <a:off x="7442005" y="2692302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Firebase</a:t>
            </a:r>
            <a:endParaRPr lang="zh-CN" alt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417EAAE-5745-4DCC-8F36-D587D551EAFE}"/>
              </a:ext>
            </a:extLst>
          </p:cNvPr>
          <p:cNvSpPr/>
          <p:nvPr/>
        </p:nvSpPr>
        <p:spPr>
          <a:xfrm>
            <a:off x="1139111" y="1644262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Patient-end</a:t>
            </a:r>
            <a:endParaRPr lang="zh-CN" alt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3889D88-E069-4E9D-A1CC-5ED8D6020BCF}"/>
              </a:ext>
            </a:extLst>
          </p:cNvPr>
          <p:cNvSpPr/>
          <p:nvPr/>
        </p:nvSpPr>
        <p:spPr>
          <a:xfrm>
            <a:off x="1139111" y="3881329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Medical-end</a:t>
            </a:r>
            <a:endParaRPr lang="zh-CN" alt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B1049D-24E0-4D0C-8C3F-975C2EE5D9D9}"/>
              </a:ext>
            </a:extLst>
          </p:cNvPr>
          <p:cNvSpPr/>
          <p:nvPr/>
        </p:nvSpPr>
        <p:spPr>
          <a:xfrm>
            <a:off x="2950042" y="2367069"/>
            <a:ext cx="2072269" cy="12734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React Native</a:t>
            </a:r>
          </a:p>
          <a:p>
            <a:pPr algn="ctr"/>
            <a:r>
              <a:rPr lang="en-US" altLang="zh-CN" dirty="0"/>
              <a:t>(Supports Android and IOS)</a:t>
            </a:r>
            <a:endParaRPr lang="zh-CN" alt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324CB72-BA8F-42E5-8E13-538BE5CAC5C6}"/>
              </a:ext>
            </a:extLst>
          </p:cNvPr>
          <p:cNvSpPr/>
          <p:nvPr/>
        </p:nvSpPr>
        <p:spPr>
          <a:xfrm>
            <a:off x="5457361" y="1307615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Appointment System</a:t>
            </a:r>
            <a:endParaRPr lang="zh-CN" alt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76DAE78-8180-494A-AC81-21CA91013145}"/>
              </a:ext>
            </a:extLst>
          </p:cNvPr>
          <p:cNvSpPr/>
          <p:nvPr/>
        </p:nvSpPr>
        <p:spPr>
          <a:xfrm>
            <a:off x="5457361" y="2238738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Profile System</a:t>
            </a:r>
            <a:endParaRPr lang="zh-CN" alt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D636955-203C-4D0E-837C-2236D75C7B9F}"/>
              </a:ext>
            </a:extLst>
          </p:cNvPr>
          <p:cNvSpPr/>
          <p:nvPr/>
        </p:nvSpPr>
        <p:spPr>
          <a:xfrm>
            <a:off x="5457361" y="3169861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Prescription System</a:t>
            </a:r>
            <a:endParaRPr lang="zh-CN" alt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99850C8-D4FE-401F-BDF7-CEF15BDCDB46}"/>
              </a:ext>
            </a:extLst>
          </p:cNvPr>
          <p:cNvSpPr/>
          <p:nvPr/>
        </p:nvSpPr>
        <p:spPr>
          <a:xfrm>
            <a:off x="5457361" y="4039181"/>
            <a:ext cx="1549594" cy="56539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Medical Record System</a:t>
            </a:r>
            <a:endParaRPr lang="zh-CN" altLang="en-US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0FCF738D-6727-47E0-B5E4-C31CD2FFEB87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2688705" y="1926958"/>
            <a:ext cx="261337" cy="1076833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06CD6808-6819-4007-A6A3-56BF9454EB1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2688705" y="3003791"/>
            <a:ext cx="261337" cy="11602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57DDB68A-5D27-4D0B-A0F9-A4E325BFF6B8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5022311" y="1590311"/>
            <a:ext cx="435050" cy="14134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DE2FC843-69E0-4982-9CB9-CB514B8853EF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5022311" y="2521434"/>
            <a:ext cx="435050" cy="4823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048A1AF-BB55-4A92-8CBB-7B1218F37FAB}"/>
              </a:ext>
            </a:extLst>
          </p:cNvPr>
          <p:cNvCxnSpPr>
            <a:stCxn id="11" idx="3"/>
            <a:endCxn id="15" idx="1"/>
          </p:cNvCxnSpPr>
          <p:nvPr/>
        </p:nvCxnSpPr>
        <p:spPr>
          <a:xfrm>
            <a:off x="5022311" y="3003791"/>
            <a:ext cx="435050" cy="4487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4ABC2713-C11D-4F4C-9873-AB0F9D5F7032}"/>
              </a:ext>
            </a:extLst>
          </p:cNvPr>
          <p:cNvCxnSpPr>
            <a:stCxn id="11" idx="3"/>
            <a:endCxn id="16" idx="1"/>
          </p:cNvCxnSpPr>
          <p:nvPr/>
        </p:nvCxnSpPr>
        <p:spPr>
          <a:xfrm>
            <a:off x="5022311" y="3003791"/>
            <a:ext cx="435050" cy="13180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1C25D4CB-503F-4FE9-8535-A0E00E197DC0}"/>
              </a:ext>
            </a:extLst>
          </p:cNvPr>
          <p:cNvCxnSpPr>
            <a:stCxn id="13" idx="3"/>
            <a:endCxn id="4" idx="1"/>
          </p:cNvCxnSpPr>
          <p:nvPr/>
        </p:nvCxnSpPr>
        <p:spPr>
          <a:xfrm>
            <a:off x="7006955" y="1590311"/>
            <a:ext cx="435050" cy="13846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6DC7A730-409D-4F96-8322-802A86EDE6B2}"/>
              </a:ext>
            </a:extLst>
          </p:cNvPr>
          <p:cNvCxnSpPr>
            <a:stCxn id="14" idx="3"/>
            <a:endCxn id="4" idx="1"/>
          </p:cNvCxnSpPr>
          <p:nvPr/>
        </p:nvCxnSpPr>
        <p:spPr>
          <a:xfrm>
            <a:off x="7006955" y="2521434"/>
            <a:ext cx="435050" cy="4535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1CB4DF59-47B6-400F-BFC2-D430EC817E5C}"/>
              </a:ext>
            </a:extLst>
          </p:cNvPr>
          <p:cNvCxnSpPr>
            <a:stCxn id="15" idx="3"/>
            <a:endCxn id="4" idx="1"/>
          </p:cNvCxnSpPr>
          <p:nvPr/>
        </p:nvCxnSpPr>
        <p:spPr>
          <a:xfrm flipV="1">
            <a:off x="7006955" y="2974998"/>
            <a:ext cx="435050" cy="4775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FF897787-5F44-4D03-87B5-7CD56CE4A411}"/>
              </a:ext>
            </a:extLst>
          </p:cNvPr>
          <p:cNvCxnSpPr>
            <a:stCxn id="16" idx="3"/>
            <a:endCxn id="4" idx="1"/>
          </p:cNvCxnSpPr>
          <p:nvPr/>
        </p:nvCxnSpPr>
        <p:spPr>
          <a:xfrm flipV="1">
            <a:off x="7006955" y="2974998"/>
            <a:ext cx="435050" cy="13468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dirty="0"/>
              <a:t>Patient-User overview</a:t>
            </a:r>
            <a:endParaRPr dirty="0"/>
          </a:p>
        </p:txBody>
      </p:sp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6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pic>
        <p:nvPicPr>
          <p:cNvPr id="5" name="patient">
            <a:hlinkClick r:id="" action="ppaction://media"/>
            <a:extLst>
              <a:ext uri="{FF2B5EF4-FFF2-40B4-BE49-F238E27FC236}">
                <a16:creationId xmlns:a16="http://schemas.microsoft.com/office/drawing/2014/main" id="{E172C1FF-301C-413D-975F-1357341D3F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0838" y="1140000"/>
            <a:ext cx="1842324" cy="3947837"/>
          </a:xfrm>
          <a:prstGeom prst="rect">
            <a:avLst/>
          </a:prstGeom>
        </p:spPr>
      </p:pic>
      <p:sp>
        <p:nvSpPr>
          <p:cNvPr id="6" name="Rectangle 5">
            <a:hlinkClick r:id="rId6"/>
            <a:extLst>
              <a:ext uri="{FF2B5EF4-FFF2-40B4-BE49-F238E27FC236}">
                <a16:creationId xmlns:a16="http://schemas.microsoft.com/office/drawing/2014/main" id="{DB25ABAA-F9E5-4DC1-AB67-8358E63C2AA7}"/>
              </a:ext>
            </a:extLst>
          </p:cNvPr>
          <p:cNvSpPr/>
          <p:nvPr/>
        </p:nvSpPr>
        <p:spPr>
          <a:xfrm>
            <a:off x="7454803" y="4572001"/>
            <a:ext cx="1361130" cy="411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YouTube Link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891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Medical Staff Overview</a:t>
            </a:r>
            <a:endParaRPr dirty="0"/>
          </a:p>
        </p:txBody>
      </p:sp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7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pic>
        <p:nvPicPr>
          <p:cNvPr id="4" name="medical">
            <a:hlinkClick r:id="" action="ppaction://media"/>
            <a:extLst>
              <a:ext uri="{FF2B5EF4-FFF2-40B4-BE49-F238E27FC236}">
                <a16:creationId xmlns:a16="http://schemas.microsoft.com/office/drawing/2014/main" id="{2078254C-742D-4463-B366-93DD2A5638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4219" y="1140000"/>
            <a:ext cx="1835562" cy="3933347"/>
          </a:xfrm>
          <a:prstGeom prst="rect">
            <a:avLst/>
          </a:prstGeom>
        </p:spPr>
      </p:pic>
      <p:sp>
        <p:nvSpPr>
          <p:cNvPr id="9" name="Rectangle 8">
            <a:hlinkClick r:id="rId6"/>
            <a:extLst>
              <a:ext uri="{FF2B5EF4-FFF2-40B4-BE49-F238E27FC236}">
                <a16:creationId xmlns:a16="http://schemas.microsoft.com/office/drawing/2014/main" id="{95937AAB-DCF2-4F68-B99B-1D85F96808EB}"/>
              </a:ext>
            </a:extLst>
          </p:cNvPr>
          <p:cNvSpPr/>
          <p:nvPr/>
        </p:nvSpPr>
        <p:spPr>
          <a:xfrm>
            <a:off x="7454803" y="4572001"/>
            <a:ext cx="1361130" cy="411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YouTube Link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905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altLang="zh-CN" dirty="0"/>
              <a:t>Patient-User </a:t>
            </a:r>
            <a:r>
              <a:rPr lang="en-US" altLang="zh-CN" dirty="0"/>
              <a:t>Screenshot</a:t>
            </a:r>
            <a:endParaRPr dirty="0"/>
          </a:p>
        </p:txBody>
      </p:sp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8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95D996-09B0-4AA7-B73D-F4C6C33F0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382" y="1248060"/>
            <a:ext cx="1640675" cy="3554795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AA4219-CD13-43A4-9560-A6C21F46F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057" y="1248060"/>
            <a:ext cx="1640675" cy="3554796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9FCC50-C3A4-4A86-8929-F20E83B2E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149" y="1242461"/>
            <a:ext cx="1643258" cy="356039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E12C1A-27E6-489D-A0A8-E6BF0717EC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2824" y="1242460"/>
            <a:ext cx="1640675" cy="355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941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6031863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altLang="zh-CN" dirty="0"/>
              <a:t>Medical Staff Screenshot</a:t>
            </a:r>
          </a:p>
        </p:txBody>
      </p:sp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osis"/>
                <a:sym typeface="Dosi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  <a:tabLst/>
                <a:defRPr/>
              </a:pPr>
              <a:t>9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osis"/>
              <a:sym typeface="Dosis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34D845-15EF-46ED-BEC4-9F9087D57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127" y="1139994"/>
            <a:ext cx="1690707" cy="3663198"/>
          </a:xfrm>
          <a:prstGeom prst="rect">
            <a:avLst/>
          </a:prstGeom>
        </p:spPr>
      </p:pic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5E6A3BF8-DE58-428C-B615-033A03A0A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0936" y="1139994"/>
            <a:ext cx="1690706" cy="3663199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94BC9-4950-48AA-894E-5F782B046E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369" y="1139993"/>
            <a:ext cx="1690707" cy="3663198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C23D93-4753-45E5-AA8C-331C2A0A8B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1643" y="1139996"/>
            <a:ext cx="1690707" cy="3663198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537A0D-3EF0-4C22-94F7-B7AD920651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2964" y="1139994"/>
            <a:ext cx="1690706" cy="366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35548"/>
      </p:ext>
    </p:extLst>
  </p:cSld>
  <p:clrMapOvr>
    <a:masterClrMapping/>
  </p:clrMapOvr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415665"/>
      </a:dk1>
      <a:lt1>
        <a:srgbClr val="FFFFFF"/>
      </a:lt1>
      <a:dk2>
        <a:srgbClr val="0DB7C4"/>
      </a:dk2>
      <a:lt2>
        <a:srgbClr val="F6F6F6"/>
      </a:lt2>
      <a:accent1>
        <a:srgbClr val="0A95B0"/>
      </a:accent1>
      <a:accent2>
        <a:srgbClr val="A7E5E9"/>
      </a:accent2>
      <a:accent3>
        <a:srgbClr val="A9D039"/>
      </a:accent3>
      <a:accent4>
        <a:srgbClr val="FFBC00"/>
      </a:accent4>
      <a:accent5>
        <a:srgbClr val="F24745"/>
      </a:accent5>
      <a:accent6>
        <a:srgbClr val="B3B3B3"/>
      </a:accent6>
      <a:hlink>
        <a:srgbClr val="0DB7C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456</Words>
  <Application>Microsoft Office PowerPoint</Application>
  <PresentationFormat>On-screen Show (16:9)</PresentationFormat>
  <Paragraphs>148</Paragraphs>
  <Slides>22</Slides>
  <Notes>22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Dosis</vt:lpstr>
      <vt:lpstr>Arial</vt:lpstr>
      <vt:lpstr>Source Sans Pro</vt:lpstr>
      <vt:lpstr>Old Standard TT</vt:lpstr>
      <vt:lpstr>Cerimon template</vt:lpstr>
      <vt:lpstr>Paperback</vt:lpstr>
      <vt:lpstr>Woo </vt:lpstr>
      <vt:lpstr>High Level Goals</vt:lpstr>
      <vt:lpstr>Accomplishments</vt:lpstr>
      <vt:lpstr>Challenges</vt:lpstr>
      <vt:lpstr>System Overview</vt:lpstr>
      <vt:lpstr>Patient-User overview</vt:lpstr>
      <vt:lpstr>Medical Staff Overview</vt:lpstr>
      <vt:lpstr>Patient-User Screenshot</vt:lpstr>
      <vt:lpstr>Medical Staff Screenshot</vt:lpstr>
      <vt:lpstr>Technologies Implemented</vt:lpstr>
      <vt:lpstr>Product Management Techniques</vt:lpstr>
      <vt:lpstr>Product Management Techniques</vt:lpstr>
      <vt:lpstr>Product Management Techniques</vt:lpstr>
      <vt:lpstr>Takeaways from Development</vt:lpstr>
      <vt:lpstr>Takeaways from Development</vt:lpstr>
      <vt:lpstr>Takeaways from Development</vt:lpstr>
      <vt:lpstr>Tedious Aspects of Development:</vt:lpstr>
      <vt:lpstr>Tedious Aspects of Development:</vt:lpstr>
      <vt:lpstr>Habits to Continue:</vt:lpstr>
      <vt:lpstr>Habits to Discontinue:</vt:lpstr>
      <vt:lpstr>Our Regrets</vt:lpstr>
      <vt:lpstr> Thank you for listening     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Woo </dc:title>
  <dc:creator>陈昭亨</dc:creator>
  <cp:lastModifiedBy>昭亨 陈</cp:lastModifiedBy>
  <cp:revision>12</cp:revision>
  <dcterms:modified xsi:type="dcterms:W3CDTF">2019-12-10T04:47:58Z</dcterms:modified>
</cp:coreProperties>
</file>